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56" r:id="rId3"/>
    <p:sldId id="265" r:id="rId4"/>
    <p:sldId id="275" r:id="rId5"/>
    <p:sldId id="280" r:id="rId6"/>
    <p:sldId id="276" r:id="rId7"/>
    <p:sldId id="279" r:id="rId8"/>
    <p:sldId id="264" r:id="rId9"/>
    <p:sldId id="278" r:id="rId10"/>
    <p:sldId id="2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7DAB"/>
    <a:srgbClr val="5F5F5F"/>
    <a:srgbClr val="3AAFB2"/>
    <a:srgbClr val="47A7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9" autoAdjust="0"/>
    <p:restoredTop sz="95274" autoAdjust="0"/>
  </p:normalViewPr>
  <p:slideViewPr>
    <p:cSldViewPr>
      <p:cViewPr varScale="1">
        <p:scale>
          <a:sx n="70" d="100"/>
          <a:sy n="70" d="100"/>
        </p:scale>
        <p:origin x="-66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D8587E-8CD8-4A7D-B269-7D14813DE423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EA8E86-8B3A-4292-A1B7-BB7BB5A93777}">
      <dgm:prSet phldrT="[Text]"/>
      <dgm:spPr/>
      <dgm:t>
        <a:bodyPr/>
        <a:lstStyle/>
        <a:p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June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3E146809-EC07-404D-978B-AD16B2D06A23}" type="parTrans" cxnId="{AC0AF6EC-9C02-41B8-B980-74A2D9A8FA6F}">
      <dgm:prSet/>
      <dgm:spPr/>
      <dgm:t>
        <a:bodyPr/>
        <a:lstStyle/>
        <a:p>
          <a:endParaRPr lang="en-US"/>
        </a:p>
      </dgm:t>
    </dgm:pt>
    <dgm:pt modelId="{EF8BE45A-6684-4BA2-B1B3-D540C2213373}" type="sibTrans" cxnId="{AC0AF6EC-9C02-41B8-B980-74A2D9A8FA6F}">
      <dgm:prSet/>
      <dgm:spPr/>
      <dgm:t>
        <a:bodyPr/>
        <a:lstStyle/>
        <a:p>
          <a:endParaRPr lang="en-US"/>
        </a:p>
      </dgm:t>
    </dgm:pt>
    <dgm:pt modelId="{AFA7DF2B-6BC5-4C4F-9605-6A6B601259CC}">
      <dgm:prSet phldrT="[Text]"/>
      <dgm:spPr/>
      <dgm:t>
        <a:bodyPr/>
        <a:lstStyle/>
        <a:p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Kickoff 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6022BB14-8DB7-4AFE-BACA-D179BE4C8AF8}" type="parTrans" cxnId="{C4E1209F-5C11-4337-A8C0-82D8E05399A3}">
      <dgm:prSet/>
      <dgm:spPr/>
      <dgm:t>
        <a:bodyPr/>
        <a:lstStyle/>
        <a:p>
          <a:endParaRPr lang="en-US"/>
        </a:p>
      </dgm:t>
    </dgm:pt>
    <dgm:pt modelId="{3FF7BC62-F4DE-4010-AE44-DD639A45641A}" type="sibTrans" cxnId="{C4E1209F-5C11-4337-A8C0-82D8E05399A3}">
      <dgm:prSet/>
      <dgm:spPr/>
      <dgm:t>
        <a:bodyPr/>
        <a:lstStyle/>
        <a:p>
          <a:endParaRPr lang="en-US"/>
        </a:p>
      </dgm:t>
    </dgm:pt>
    <dgm:pt modelId="{4BCF0570-ECD9-43C0-90B8-A3FBAAEDDA58}">
      <dgm:prSet phldrT="[Text]"/>
      <dgm:spPr/>
      <dgm:t>
        <a:bodyPr/>
        <a:lstStyle/>
        <a:p>
          <a:r>
            <a:rPr lang="en-US" dirty="0" smtClean="0">
              <a:solidFill>
                <a:schemeClr val="tx2">
                  <a:lumMod val="50000"/>
                </a:schemeClr>
              </a:solidFill>
            </a:rPr>
            <a:t>Detailed Design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5494F43D-9569-40AB-A4DF-731245A86DF6}" type="parTrans" cxnId="{A12F0928-711C-4E0B-9025-811C110426C7}">
      <dgm:prSet/>
      <dgm:spPr/>
      <dgm:t>
        <a:bodyPr/>
        <a:lstStyle/>
        <a:p>
          <a:endParaRPr lang="en-US"/>
        </a:p>
      </dgm:t>
    </dgm:pt>
    <dgm:pt modelId="{3984FFE5-0DFA-42EF-AC4A-43A2003A0121}" type="sibTrans" cxnId="{A12F0928-711C-4E0B-9025-811C110426C7}">
      <dgm:prSet/>
      <dgm:spPr/>
      <dgm:t>
        <a:bodyPr/>
        <a:lstStyle/>
        <a:p>
          <a:endParaRPr lang="en-US"/>
        </a:p>
      </dgm:t>
    </dgm:pt>
    <dgm:pt modelId="{42AC6C88-F834-409D-BB62-CD9CE4D9E163}">
      <dgm:prSet phldrT="[Text]"/>
      <dgm:spPr/>
      <dgm:t>
        <a:bodyPr/>
        <a:lstStyle/>
        <a:p>
          <a:r>
            <a:rPr lang="en-US" dirty="0" smtClean="0"/>
            <a:t>July-August</a:t>
          </a:r>
          <a:endParaRPr lang="en-US" dirty="0"/>
        </a:p>
      </dgm:t>
    </dgm:pt>
    <dgm:pt modelId="{A01AC11C-D2F7-4702-AF64-9760D5FD17DB}" type="parTrans" cxnId="{90198596-B66B-4D92-9DA4-576E0393DD84}">
      <dgm:prSet/>
      <dgm:spPr/>
      <dgm:t>
        <a:bodyPr/>
        <a:lstStyle/>
        <a:p>
          <a:endParaRPr lang="en-US"/>
        </a:p>
      </dgm:t>
    </dgm:pt>
    <dgm:pt modelId="{5B9D491D-E60B-4889-B57E-BB24EE7706C4}" type="sibTrans" cxnId="{90198596-B66B-4D92-9DA4-576E0393DD84}">
      <dgm:prSet/>
      <dgm:spPr/>
      <dgm:t>
        <a:bodyPr/>
        <a:lstStyle/>
        <a:p>
          <a:endParaRPr lang="en-US"/>
        </a:p>
      </dgm:t>
    </dgm:pt>
    <dgm:pt modelId="{F5891764-048C-416F-AAE9-E5C224FA1315}">
      <dgm:prSet phldrT="[Text]"/>
      <dgm:spPr/>
      <dgm:t>
        <a:bodyPr/>
        <a:lstStyle/>
        <a:p>
          <a:r>
            <a:rPr lang="en-US" dirty="0" smtClean="0"/>
            <a:t>IT Programming</a:t>
          </a:r>
          <a:endParaRPr lang="en-US" dirty="0"/>
        </a:p>
      </dgm:t>
    </dgm:pt>
    <dgm:pt modelId="{DA38F5B6-C2BB-4DE8-8AFD-A73E8A4FEBFE}" type="parTrans" cxnId="{FD62BDE5-2E99-449B-A8E4-4427588CE76E}">
      <dgm:prSet/>
      <dgm:spPr/>
      <dgm:t>
        <a:bodyPr/>
        <a:lstStyle/>
        <a:p>
          <a:endParaRPr lang="en-US"/>
        </a:p>
      </dgm:t>
    </dgm:pt>
    <dgm:pt modelId="{D62399FF-70EA-46EF-82B4-26C6AEDF553F}" type="sibTrans" cxnId="{FD62BDE5-2E99-449B-A8E4-4427588CE76E}">
      <dgm:prSet/>
      <dgm:spPr/>
      <dgm:t>
        <a:bodyPr/>
        <a:lstStyle/>
        <a:p>
          <a:endParaRPr lang="en-US"/>
        </a:p>
      </dgm:t>
    </dgm:pt>
    <dgm:pt modelId="{F6528CF1-B39E-4BF1-98B6-255A89299ED7}">
      <dgm:prSet phldrT="[Text]"/>
      <dgm:spPr/>
      <dgm:t>
        <a:bodyPr/>
        <a:lstStyle/>
        <a:p>
          <a:r>
            <a:rPr lang="en-US" dirty="0" smtClean="0"/>
            <a:t>September</a:t>
          </a:r>
          <a:endParaRPr lang="en-US" dirty="0"/>
        </a:p>
      </dgm:t>
    </dgm:pt>
    <dgm:pt modelId="{5A462BA0-2043-4119-9845-99897350D7AA}" type="parTrans" cxnId="{AF6CBD54-5FDA-4D13-ADFD-9BBE62371C61}">
      <dgm:prSet/>
      <dgm:spPr/>
      <dgm:t>
        <a:bodyPr/>
        <a:lstStyle/>
        <a:p>
          <a:endParaRPr lang="en-US"/>
        </a:p>
      </dgm:t>
    </dgm:pt>
    <dgm:pt modelId="{DBDBAC68-1A21-4A2B-A623-906CACA02931}" type="sibTrans" cxnId="{AF6CBD54-5FDA-4D13-ADFD-9BBE62371C61}">
      <dgm:prSet/>
      <dgm:spPr/>
      <dgm:t>
        <a:bodyPr/>
        <a:lstStyle/>
        <a:p>
          <a:endParaRPr lang="en-US"/>
        </a:p>
      </dgm:t>
    </dgm:pt>
    <dgm:pt modelId="{611CC54A-49D0-42B0-8DCE-827A251A9600}">
      <dgm:prSet phldrT="[Text]"/>
      <dgm:spPr/>
      <dgm:t>
        <a:bodyPr/>
        <a:lstStyle/>
        <a:p>
          <a:r>
            <a:rPr lang="en-US" dirty="0" smtClean="0"/>
            <a:t>Testing</a:t>
          </a:r>
          <a:endParaRPr lang="en-US" dirty="0"/>
        </a:p>
      </dgm:t>
    </dgm:pt>
    <dgm:pt modelId="{FC47AE66-DC87-4E63-9C71-2FABBCDEBC3C}" type="parTrans" cxnId="{908D977B-E5E7-4728-9127-4E85C9ABF04F}">
      <dgm:prSet/>
      <dgm:spPr/>
      <dgm:t>
        <a:bodyPr/>
        <a:lstStyle/>
        <a:p>
          <a:endParaRPr lang="en-US"/>
        </a:p>
      </dgm:t>
    </dgm:pt>
    <dgm:pt modelId="{7B2E464D-287A-48CF-B5C0-5FF692F577FF}" type="sibTrans" cxnId="{908D977B-E5E7-4728-9127-4E85C9ABF04F}">
      <dgm:prSet/>
      <dgm:spPr/>
      <dgm:t>
        <a:bodyPr/>
        <a:lstStyle/>
        <a:p>
          <a:endParaRPr lang="en-US"/>
        </a:p>
      </dgm:t>
    </dgm:pt>
    <dgm:pt modelId="{D2C87379-599B-4603-A6D5-AAF09523D110}">
      <dgm:prSet phldrT="[Text]"/>
      <dgm:spPr/>
      <dgm:t>
        <a:bodyPr/>
        <a:lstStyle/>
        <a:p>
          <a:r>
            <a:rPr lang="en-US" dirty="0" smtClean="0"/>
            <a:t>Review</a:t>
          </a:r>
          <a:endParaRPr lang="en-US" dirty="0"/>
        </a:p>
      </dgm:t>
    </dgm:pt>
    <dgm:pt modelId="{AA4EB493-42E5-4DF9-8944-76167E54273F}" type="parTrans" cxnId="{87E8A941-B19E-499D-A8AE-4B1F2322D4C7}">
      <dgm:prSet/>
      <dgm:spPr/>
      <dgm:t>
        <a:bodyPr/>
        <a:lstStyle/>
        <a:p>
          <a:endParaRPr lang="en-US"/>
        </a:p>
      </dgm:t>
    </dgm:pt>
    <dgm:pt modelId="{5596557F-2C4B-406A-8267-6495A32F26C2}" type="sibTrans" cxnId="{87E8A941-B19E-499D-A8AE-4B1F2322D4C7}">
      <dgm:prSet/>
      <dgm:spPr/>
      <dgm:t>
        <a:bodyPr/>
        <a:lstStyle/>
        <a:p>
          <a:endParaRPr lang="en-US"/>
        </a:p>
      </dgm:t>
    </dgm:pt>
    <dgm:pt modelId="{C358E3D2-0B50-43B4-8493-472CAF27B967}">
      <dgm:prSet phldrT="[Text]"/>
      <dgm:spPr/>
      <dgm:t>
        <a:bodyPr/>
        <a:lstStyle/>
        <a:p>
          <a:r>
            <a:rPr lang="en-US" dirty="0" smtClean="0"/>
            <a:t>October-November</a:t>
          </a:r>
          <a:endParaRPr lang="en-US" dirty="0"/>
        </a:p>
      </dgm:t>
    </dgm:pt>
    <dgm:pt modelId="{07A71CA8-701C-496F-96E5-2C551B44FC33}" type="parTrans" cxnId="{FE866B37-0127-4235-A4E4-BBEC16CEDA9B}">
      <dgm:prSet/>
      <dgm:spPr/>
      <dgm:t>
        <a:bodyPr/>
        <a:lstStyle/>
        <a:p>
          <a:endParaRPr lang="en-US"/>
        </a:p>
      </dgm:t>
    </dgm:pt>
    <dgm:pt modelId="{6FB84322-2F17-4BE8-8C18-8B54215CD4DA}" type="sibTrans" cxnId="{FE866B37-0127-4235-A4E4-BBEC16CEDA9B}">
      <dgm:prSet/>
      <dgm:spPr/>
      <dgm:t>
        <a:bodyPr/>
        <a:lstStyle/>
        <a:p>
          <a:endParaRPr lang="en-US"/>
        </a:p>
      </dgm:t>
    </dgm:pt>
    <dgm:pt modelId="{F66E272B-2168-4173-82B9-72BC2CC2B619}">
      <dgm:prSet phldrT="[Text]"/>
      <dgm:spPr/>
      <dgm:t>
        <a:bodyPr/>
        <a:lstStyle/>
        <a:p>
          <a:r>
            <a:rPr lang="en-US" dirty="0" smtClean="0"/>
            <a:t>Finalize</a:t>
          </a:r>
          <a:endParaRPr lang="en-US" dirty="0"/>
        </a:p>
      </dgm:t>
    </dgm:pt>
    <dgm:pt modelId="{964397C7-9ADB-495C-85C9-780B8E35514F}" type="parTrans" cxnId="{BEFFD870-6D74-4DBA-BAD6-3D35BCE2D0F9}">
      <dgm:prSet/>
      <dgm:spPr/>
      <dgm:t>
        <a:bodyPr/>
        <a:lstStyle/>
        <a:p>
          <a:endParaRPr lang="en-US"/>
        </a:p>
      </dgm:t>
    </dgm:pt>
    <dgm:pt modelId="{FCF3BC51-946E-4863-AF9D-CC6570A6FB61}" type="sibTrans" cxnId="{BEFFD870-6D74-4DBA-BAD6-3D35BCE2D0F9}">
      <dgm:prSet/>
      <dgm:spPr/>
      <dgm:t>
        <a:bodyPr/>
        <a:lstStyle/>
        <a:p>
          <a:endParaRPr lang="en-US"/>
        </a:p>
      </dgm:t>
    </dgm:pt>
    <dgm:pt modelId="{92DBD4AC-5E78-40B9-B26E-AA499CAF6DF9}">
      <dgm:prSet phldrT="[Text]"/>
      <dgm:spPr/>
      <dgm:t>
        <a:bodyPr/>
        <a:lstStyle/>
        <a:p>
          <a:r>
            <a:rPr lang="en-US" dirty="0" smtClean="0"/>
            <a:t>Go-Live</a:t>
          </a:r>
          <a:endParaRPr lang="en-US" dirty="0"/>
        </a:p>
      </dgm:t>
    </dgm:pt>
    <dgm:pt modelId="{DF3D6574-1520-4505-9621-621C47DED8C3}" type="parTrans" cxnId="{F117A60A-01CB-42A6-9F89-A66C648F871A}">
      <dgm:prSet/>
      <dgm:spPr/>
      <dgm:t>
        <a:bodyPr/>
        <a:lstStyle/>
        <a:p>
          <a:endParaRPr lang="en-US"/>
        </a:p>
      </dgm:t>
    </dgm:pt>
    <dgm:pt modelId="{8667B9C2-B688-4A67-8A3D-9A12802D65EE}" type="sibTrans" cxnId="{F117A60A-01CB-42A6-9F89-A66C648F871A}">
      <dgm:prSet/>
      <dgm:spPr/>
      <dgm:t>
        <a:bodyPr/>
        <a:lstStyle/>
        <a:p>
          <a:endParaRPr lang="en-US"/>
        </a:p>
      </dgm:t>
    </dgm:pt>
    <dgm:pt modelId="{E49E02E6-EB18-41FB-AAE0-CE405610C5FF}">
      <dgm:prSet phldrT="[Text]"/>
      <dgm:spPr/>
      <dgm:t>
        <a:bodyPr/>
        <a:lstStyle/>
        <a:p>
          <a:r>
            <a:rPr lang="en-US" dirty="0" smtClean="0"/>
            <a:t>Training</a:t>
          </a:r>
          <a:endParaRPr lang="en-US" dirty="0"/>
        </a:p>
      </dgm:t>
    </dgm:pt>
    <dgm:pt modelId="{C0ACA606-9C27-4AAC-9871-4882DAA64249}" type="parTrans" cxnId="{1D8B8E88-40E6-4C8A-A738-1244EF3FC293}">
      <dgm:prSet/>
      <dgm:spPr/>
      <dgm:t>
        <a:bodyPr/>
        <a:lstStyle/>
        <a:p>
          <a:endParaRPr lang="en-US"/>
        </a:p>
      </dgm:t>
    </dgm:pt>
    <dgm:pt modelId="{8CB641A9-0DC5-473D-9434-EC8D1C9B9115}" type="sibTrans" cxnId="{1D8B8E88-40E6-4C8A-A738-1244EF3FC293}">
      <dgm:prSet/>
      <dgm:spPr/>
      <dgm:t>
        <a:bodyPr/>
        <a:lstStyle/>
        <a:p>
          <a:endParaRPr lang="en-US"/>
        </a:p>
      </dgm:t>
    </dgm:pt>
    <dgm:pt modelId="{99EB9B18-1E10-46DF-9545-FCDED69CAE59}" type="pres">
      <dgm:prSet presAssocID="{3ED8587E-8CD8-4A7D-B269-7D14813DE423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75F28ECD-1A9B-4E5C-934C-EF369166E7A5}" type="pres">
      <dgm:prSet presAssocID="{C0EA8E86-8B3A-4292-A1B7-BB7BB5A93777}" presName="parComposite" presStyleCnt="0"/>
      <dgm:spPr/>
    </dgm:pt>
    <dgm:pt modelId="{C659DADD-B163-4B84-8066-AFF2236ED5A5}" type="pres">
      <dgm:prSet presAssocID="{C0EA8E86-8B3A-4292-A1B7-BB7BB5A93777}" presName="parBigCircle" presStyleLbl="node0" presStyleIdx="0" presStyleCnt="4"/>
      <dgm:spPr>
        <a:solidFill>
          <a:schemeClr val="tx1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CE7670BC-65D0-499A-A89E-4B6E0C67FB88}" type="pres">
      <dgm:prSet presAssocID="{C0EA8E86-8B3A-4292-A1B7-BB7BB5A93777}" presName="parTx" presStyleLbl="revTx" presStyleIdx="0" presStyleCnt="20"/>
      <dgm:spPr/>
      <dgm:t>
        <a:bodyPr/>
        <a:lstStyle/>
        <a:p>
          <a:endParaRPr lang="en-US"/>
        </a:p>
      </dgm:t>
    </dgm:pt>
    <dgm:pt modelId="{BF5085D6-D55B-461E-A1E0-2138862F9AE5}" type="pres">
      <dgm:prSet presAssocID="{C0EA8E86-8B3A-4292-A1B7-BB7BB5A93777}" presName="bSpace" presStyleCnt="0"/>
      <dgm:spPr/>
    </dgm:pt>
    <dgm:pt modelId="{5F0B234E-FFBC-48DC-9D5C-0D228EF0E6C1}" type="pres">
      <dgm:prSet presAssocID="{C0EA8E86-8B3A-4292-A1B7-BB7BB5A93777}" presName="parBackupNorm" presStyleCnt="0"/>
      <dgm:spPr/>
    </dgm:pt>
    <dgm:pt modelId="{7CF45012-8CC8-4B27-A074-5D2D59536B87}" type="pres">
      <dgm:prSet presAssocID="{EF8BE45A-6684-4BA2-B1B3-D540C2213373}" presName="parSpace" presStyleCnt="0"/>
      <dgm:spPr/>
    </dgm:pt>
    <dgm:pt modelId="{2FC3AC5A-4913-4D97-BEB7-880DA79252A1}" type="pres">
      <dgm:prSet presAssocID="{AFA7DF2B-6BC5-4C4F-9605-6A6B601259CC}" presName="desBackupLeftNorm" presStyleCnt="0"/>
      <dgm:spPr/>
    </dgm:pt>
    <dgm:pt modelId="{A8AE5555-960E-4BAC-9D00-E37D1352EBA0}" type="pres">
      <dgm:prSet presAssocID="{AFA7DF2B-6BC5-4C4F-9605-6A6B601259CC}" presName="desComposite" presStyleCnt="0"/>
      <dgm:spPr/>
    </dgm:pt>
    <dgm:pt modelId="{F2E963E9-4B8E-4295-9DB0-2EAA25E5C9E3}" type="pres">
      <dgm:prSet presAssocID="{AFA7DF2B-6BC5-4C4F-9605-6A6B601259CC}" presName="desCircle" presStyleLbl="node1" presStyleIdx="0" presStyleCnt="8" custLinFactNeighborX="-4448"/>
      <dgm:spPr>
        <a:solidFill>
          <a:schemeClr val="tx1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812371EB-F141-46A1-816B-AC102E307FE8}" type="pres">
      <dgm:prSet presAssocID="{AFA7DF2B-6BC5-4C4F-9605-6A6B601259CC}" presName="chTx" presStyleLbl="revTx" presStyleIdx="1" presStyleCnt="20" custLinFactNeighborY="6294"/>
      <dgm:spPr/>
      <dgm:t>
        <a:bodyPr/>
        <a:lstStyle/>
        <a:p>
          <a:endParaRPr lang="en-US"/>
        </a:p>
      </dgm:t>
    </dgm:pt>
    <dgm:pt modelId="{76D51A7E-4492-4175-891B-2F7676C092E0}" type="pres">
      <dgm:prSet presAssocID="{AFA7DF2B-6BC5-4C4F-9605-6A6B601259CC}" presName="desTx" presStyleLbl="revTx" presStyleIdx="2" presStyleCnt="20">
        <dgm:presLayoutVars>
          <dgm:bulletEnabled val="1"/>
        </dgm:presLayoutVars>
      </dgm:prSet>
      <dgm:spPr/>
    </dgm:pt>
    <dgm:pt modelId="{ABA0A5BA-E945-49F0-BD53-8A2E6A1CCA51}" type="pres">
      <dgm:prSet presAssocID="{AFA7DF2B-6BC5-4C4F-9605-6A6B601259CC}" presName="desBackupRightNorm" presStyleCnt="0"/>
      <dgm:spPr/>
    </dgm:pt>
    <dgm:pt modelId="{1A9D1676-0D82-4BFA-A29D-1E1F12137DDF}" type="pres">
      <dgm:prSet presAssocID="{3FF7BC62-F4DE-4010-AE44-DD639A45641A}" presName="desSpace" presStyleCnt="0"/>
      <dgm:spPr/>
    </dgm:pt>
    <dgm:pt modelId="{E809B98B-19A1-4437-B1FB-29CC3F9529FC}" type="pres">
      <dgm:prSet presAssocID="{4BCF0570-ECD9-43C0-90B8-A3FBAAEDDA58}" presName="desBackupLeftNorm" presStyleCnt="0"/>
      <dgm:spPr/>
    </dgm:pt>
    <dgm:pt modelId="{7A8D8C44-5613-46F6-B7D2-2B0644862E1B}" type="pres">
      <dgm:prSet presAssocID="{4BCF0570-ECD9-43C0-90B8-A3FBAAEDDA58}" presName="desComposite" presStyleCnt="0"/>
      <dgm:spPr/>
    </dgm:pt>
    <dgm:pt modelId="{CB87EB07-8F94-43EC-9DFC-8E7B5F17E71E}" type="pres">
      <dgm:prSet presAssocID="{4BCF0570-ECD9-43C0-90B8-A3FBAAEDDA58}" presName="desCircle" presStyleLbl="node1" presStyleIdx="1" presStyleCnt="8"/>
      <dgm:spPr>
        <a:solidFill>
          <a:schemeClr val="tx1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B35E3D99-2758-43CD-B801-7D337CA7B519}" type="pres">
      <dgm:prSet presAssocID="{4BCF0570-ECD9-43C0-90B8-A3FBAAEDDA58}" presName="chTx" presStyleLbl="revTx" presStyleIdx="3" presStyleCnt="20"/>
      <dgm:spPr/>
      <dgm:t>
        <a:bodyPr/>
        <a:lstStyle/>
        <a:p>
          <a:endParaRPr lang="en-US"/>
        </a:p>
      </dgm:t>
    </dgm:pt>
    <dgm:pt modelId="{62E87E48-2973-4578-84F8-A6DAC68FD696}" type="pres">
      <dgm:prSet presAssocID="{4BCF0570-ECD9-43C0-90B8-A3FBAAEDDA58}" presName="desTx" presStyleLbl="revTx" presStyleIdx="4" presStyleCnt="20">
        <dgm:presLayoutVars>
          <dgm:bulletEnabled val="1"/>
        </dgm:presLayoutVars>
      </dgm:prSet>
      <dgm:spPr/>
    </dgm:pt>
    <dgm:pt modelId="{61E6143A-CC2F-422F-BC5D-F3125B2B3A83}" type="pres">
      <dgm:prSet presAssocID="{4BCF0570-ECD9-43C0-90B8-A3FBAAEDDA58}" presName="desBackupRightNorm" presStyleCnt="0"/>
      <dgm:spPr/>
    </dgm:pt>
    <dgm:pt modelId="{76AA0347-6A0E-4E52-A137-4A6276D8A23F}" type="pres">
      <dgm:prSet presAssocID="{3984FFE5-0DFA-42EF-AC4A-43A2003A0121}" presName="desSpace" presStyleCnt="0"/>
      <dgm:spPr/>
    </dgm:pt>
    <dgm:pt modelId="{1681BDC2-3D43-4C20-9AB1-8503BB0F1A40}" type="pres">
      <dgm:prSet presAssocID="{42AC6C88-F834-409D-BB62-CD9CE4D9E163}" presName="parComposite" presStyleCnt="0"/>
      <dgm:spPr/>
    </dgm:pt>
    <dgm:pt modelId="{E9EC7FC7-92EC-44C7-9790-C0684257AEF4}" type="pres">
      <dgm:prSet presAssocID="{42AC6C88-F834-409D-BB62-CD9CE4D9E163}" presName="parBigCircle" presStyleLbl="node0" presStyleIdx="1" presStyleCnt="4"/>
      <dgm:spPr/>
    </dgm:pt>
    <dgm:pt modelId="{008B6E68-DBCE-442A-BE35-9732C896419F}" type="pres">
      <dgm:prSet presAssocID="{42AC6C88-F834-409D-BB62-CD9CE4D9E163}" presName="parTx" presStyleLbl="revTx" presStyleIdx="5" presStyleCnt="20"/>
      <dgm:spPr/>
      <dgm:t>
        <a:bodyPr/>
        <a:lstStyle/>
        <a:p>
          <a:endParaRPr lang="en-US"/>
        </a:p>
      </dgm:t>
    </dgm:pt>
    <dgm:pt modelId="{CCB9F1C3-8D1B-448D-AD36-E38FA7C49BC0}" type="pres">
      <dgm:prSet presAssocID="{42AC6C88-F834-409D-BB62-CD9CE4D9E163}" presName="bSpace" presStyleCnt="0"/>
      <dgm:spPr/>
    </dgm:pt>
    <dgm:pt modelId="{FE8CAECE-C609-4229-81C3-690EFF77ABB8}" type="pres">
      <dgm:prSet presAssocID="{42AC6C88-F834-409D-BB62-CD9CE4D9E163}" presName="parBackupNorm" presStyleCnt="0"/>
      <dgm:spPr/>
    </dgm:pt>
    <dgm:pt modelId="{60AA7ACB-D26F-4480-B951-DC538B3AADE4}" type="pres">
      <dgm:prSet presAssocID="{5B9D491D-E60B-4889-B57E-BB24EE7706C4}" presName="parSpace" presStyleCnt="0"/>
      <dgm:spPr/>
    </dgm:pt>
    <dgm:pt modelId="{F3E48A03-6BB4-404D-B054-5063976C9A3E}" type="pres">
      <dgm:prSet presAssocID="{F5891764-048C-416F-AAE9-E5C224FA1315}" presName="desBackupLeftNorm" presStyleCnt="0"/>
      <dgm:spPr/>
    </dgm:pt>
    <dgm:pt modelId="{28471330-E158-44FF-B6DE-A42ABE30B46B}" type="pres">
      <dgm:prSet presAssocID="{F5891764-048C-416F-AAE9-E5C224FA1315}" presName="desComposite" presStyleCnt="0"/>
      <dgm:spPr/>
    </dgm:pt>
    <dgm:pt modelId="{41C4B0A5-4C9E-436B-8938-3D030EE0080E}" type="pres">
      <dgm:prSet presAssocID="{F5891764-048C-416F-AAE9-E5C224FA1315}" presName="desCircle" presStyleLbl="node1" presStyleIdx="2" presStyleCnt="8"/>
      <dgm:spPr/>
    </dgm:pt>
    <dgm:pt modelId="{0F5BCAC9-EFF7-4CD3-8BA1-75E957D6CC05}" type="pres">
      <dgm:prSet presAssocID="{F5891764-048C-416F-AAE9-E5C224FA1315}" presName="chTx" presStyleLbl="revTx" presStyleIdx="6" presStyleCnt="20"/>
      <dgm:spPr/>
      <dgm:t>
        <a:bodyPr/>
        <a:lstStyle/>
        <a:p>
          <a:endParaRPr lang="en-US"/>
        </a:p>
      </dgm:t>
    </dgm:pt>
    <dgm:pt modelId="{32B29603-741D-4BEB-83A7-EE943E605603}" type="pres">
      <dgm:prSet presAssocID="{F5891764-048C-416F-AAE9-E5C224FA1315}" presName="desTx" presStyleLbl="revTx" presStyleIdx="7" presStyleCnt="20">
        <dgm:presLayoutVars>
          <dgm:bulletEnabled val="1"/>
        </dgm:presLayoutVars>
      </dgm:prSet>
      <dgm:spPr/>
    </dgm:pt>
    <dgm:pt modelId="{74DE07EC-86F5-4B13-A4E9-2AD9F7915107}" type="pres">
      <dgm:prSet presAssocID="{F5891764-048C-416F-AAE9-E5C224FA1315}" presName="desBackupRightNorm" presStyleCnt="0"/>
      <dgm:spPr/>
    </dgm:pt>
    <dgm:pt modelId="{206DCE22-F748-4845-B5DC-FBC0882D76C4}" type="pres">
      <dgm:prSet presAssocID="{D62399FF-70EA-46EF-82B4-26C6AEDF553F}" presName="desSpace" presStyleCnt="0"/>
      <dgm:spPr/>
    </dgm:pt>
    <dgm:pt modelId="{A5D5B7F1-9305-407A-AA80-231D5242D24A}" type="pres">
      <dgm:prSet presAssocID="{F6528CF1-B39E-4BF1-98B6-255A89299ED7}" presName="parComposite" presStyleCnt="0"/>
      <dgm:spPr/>
    </dgm:pt>
    <dgm:pt modelId="{2BCDBEFB-A31E-407F-8D67-1F3810EEF448}" type="pres">
      <dgm:prSet presAssocID="{F6528CF1-B39E-4BF1-98B6-255A89299ED7}" presName="parBigCircle" presStyleLbl="node0" presStyleIdx="2" presStyleCnt="4"/>
      <dgm:spPr/>
    </dgm:pt>
    <dgm:pt modelId="{665EEE9F-1371-4F58-B1EE-F7D2C6FAB50B}" type="pres">
      <dgm:prSet presAssocID="{F6528CF1-B39E-4BF1-98B6-255A89299ED7}" presName="parTx" presStyleLbl="revTx" presStyleIdx="8" presStyleCnt="20"/>
      <dgm:spPr/>
      <dgm:t>
        <a:bodyPr/>
        <a:lstStyle/>
        <a:p>
          <a:endParaRPr lang="en-US"/>
        </a:p>
      </dgm:t>
    </dgm:pt>
    <dgm:pt modelId="{ABE21FFC-22F8-4D93-AB9F-873101370C69}" type="pres">
      <dgm:prSet presAssocID="{F6528CF1-B39E-4BF1-98B6-255A89299ED7}" presName="bSpace" presStyleCnt="0"/>
      <dgm:spPr/>
    </dgm:pt>
    <dgm:pt modelId="{B24AFD1A-0492-4642-AD12-02414E4B0DFC}" type="pres">
      <dgm:prSet presAssocID="{F6528CF1-B39E-4BF1-98B6-255A89299ED7}" presName="parBackupNorm" presStyleCnt="0"/>
      <dgm:spPr/>
    </dgm:pt>
    <dgm:pt modelId="{F61A0CAF-6C73-405C-AA6A-8BA0A2F039AE}" type="pres">
      <dgm:prSet presAssocID="{DBDBAC68-1A21-4A2B-A623-906CACA02931}" presName="parSpace" presStyleCnt="0"/>
      <dgm:spPr/>
    </dgm:pt>
    <dgm:pt modelId="{188D6C7A-F251-4D45-8D07-FE7D69A4F1F9}" type="pres">
      <dgm:prSet presAssocID="{611CC54A-49D0-42B0-8DCE-827A251A9600}" presName="desBackupLeftNorm" presStyleCnt="0"/>
      <dgm:spPr/>
    </dgm:pt>
    <dgm:pt modelId="{87C7069B-CB9B-45CE-89C4-23125A360EB3}" type="pres">
      <dgm:prSet presAssocID="{611CC54A-49D0-42B0-8DCE-827A251A9600}" presName="desComposite" presStyleCnt="0"/>
      <dgm:spPr/>
    </dgm:pt>
    <dgm:pt modelId="{50298B23-90B1-486C-88BD-3F4321A4775C}" type="pres">
      <dgm:prSet presAssocID="{611CC54A-49D0-42B0-8DCE-827A251A9600}" presName="desCircle" presStyleLbl="node1" presStyleIdx="3" presStyleCnt="8"/>
      <dgm:spPr/>
    </dgm:pt>
    <dgm:pt modelId="{9F5EA844-960E-4F1C-B7E6-2450D5F88C07}" type="pres">
      <dgm:prSet presAssocID="{611CC54A-49D0-42B0-8DCE-827A251A9600}" presName="chTx" presStyleLbl="revTx" presStyleIdx="9" presStyleCnt="20"/>
      <dgm:spPr/>
      <dgm:t>
        <a:bodyPr/>
        <a:lstStyle/>
        <a:p>
          <a:endParaRPr lang="en-US"/>
        </a:p>
      </dgm:t>
    </dgm:pt>
    <dgm:pt modelId="{D16C0D7C-E626-442C-B659-D3F7C25A2F01}" type="pres">
      <dgm:prSet presAssocID="{611CC54A-49D0-42B0-8DCE-827A251A9600}" presName="desTx" presStyleLbl="revTx" presStyleIdx="10" presStyleCnt="20">
        <dgm:presLayoutVars>
          <dgm:bulletEnabled val="1"/>
        </dgm:presLayoutVars>
      </dgm:prSet>
      <dgm:spPr/>
    </dgm:pt>
    <dgm:pt modelId="{9D270E94-40F2-4A71-B183-9487CB6B21CE}" type="pres">
      <dgm:prSet presAssocID="{611CC54A-49D0-42B0-8DCE-827A251A9600}" presName="desBackupRightNorm" presStyleCnt="0"/>
      <dgm:spPr/>
    </dgm:pt>
    <dgm:pt modelId="{ED4F30B6-D903-4A11-937B-9403892DDBB2}" type="pres">
      <dgm:prSet presAssocID="{7B2E464D-287A-48CF-B5C0-5FF692F577FF}" presName="desSpace" presStyleCnt="0"/>
      <dgm:spPr/>
    </dgm:pt>
    <dgm:pt modelId="{0E9D50CA-8895-413A-AF74-10A923DBE984}" type="pres">
      <dgm:prSet presAssocID="{D2C87379-599B-4603-A6D5-AAF09523D110}" presName="desBackupLeftNorm" presStyleCnt="0"/>
      <dgm:spPr/>
    </dgm:pt>
    <dgm:pt modelId="{15399F2B-4278-42F1-86A9-A4EFD3E7DCA2}" type="pres">
      <dgm:prSet presAssocID="{D2C87379-599B-4603-A6D5-AAF09523D110}" presName="desComposite" presStyleCnt="0"/>
      <dgm:spPr/>
    </dgm:pt>
    <dgm:pt modelId="{F8A881DC-54EA-4BB8-9581-DEACCFF5DC54}" type="pres">
      <dgm:prSet presAssocID="{D2C87379-599B-4603-A6D5-AAF09523D110}" presName="desCircle" presStyleLbl="node1" presStyleIdx="4" presStyleCnt="8"/>
      <dgm:spPr/>
    </dgm:pt>
    <dgm:pt modelId="{4EF1CFA0-4032-497B-B1AF-4238D07EAE2D}" type="pres">
      <dgm:prSet presAssocID="{D2C87379-599B-4603-A6D5-AAF09523D110}" presName="chTx" presStyleLbl="revTx" presStyleIdx="11" presStyleCnt="20"/>
      <dgm:spPr/>
      <dgm:t>
        <a:bodyPr/>
        <a:lstStyle/>
        <a:p>
          <a:endParaRPr lang="en-US"/>
        </a:p>
      </dgm:t>
    </dgm:pt>
    <dgm:pt modelId="{CCDCF724-D046-4E8E-B479-B97A949D9ACB}" type="pres">
      <dgm:prSet presAssocID="{D2C87379-599B-4603-A6D5-AAF09523D110}" presName="desTx" presStyleLbl="revTx" presStyleIdx="12" presStyleCnt="20">
        <dgm:presLayoutVars>
          <dgm:bulletEnabled val="1"/>
        </dgm:presLayoutVars>
      </dgm:prSet>
      <dgm:spPr/>
    </dgm:pt>
    <dgm:pt modelId="{C54B29A3-E6DF-4259-A374-5119EB9F5726}" type="pres">
      <dgm:prSet presAssocID="{D2C87379-599B-4603-A6D5-AAF09523D110}" presName="desBackupRightNorm" presStyleCnt="0"/>
      <dgm:spPr/>
    </dgm:pt>
    <dgm:pt modelId="{840D7E49-59D0-4382-903D-893AE1F39869}" type="pres">
      <dgm:prSet presAssocID="{5596557F-2C4B-406A-8267-6495A32F26C2}" presName="desSpace" presStyleCnt="0"/>
      <dgm:spPr/>
    </dgm:pt>
    <dgm:pt modelId="{64872CB0-8104-4B54-B891-F148A9BDAD79}" type="pres">
      <dgm:prSet presAssocID="{C358E3D2-0B50-43B4-8493-472CAF27B967}" presName="parComposite" presStyleCnt="0"/>
      <dgm:spPr/>
    </dgm:pt>
    <dgm:pt modelId="{044DA68C-B840-443D-B045-B2F059ADC9C9}" type="pres">
      <dgm:prSet presAssocID="{C358E3D2-0B50-43B4-8493-472CAF27B967}" presName="parBigCircle" presStyleLbl="node0" presStyleIdx="3" presStyleCnt="4"/>
      <dgm:spPr/>
    </dgm:pt>
    <dgm:pt modelId="{1E358F44-B61E-4764-802E-0E0E6613AE44}" type="pres">
      <dgm:prSet presAssocID="{C358E3D2-0B50-43B4-8493-472CAF27B967}" presName="parTx" presStyleLbl="revTx" presStyleIdx="13" presStyleCnt="20"/>
      <dgm:spPr/>
      <dgm:t>
        <a:bodyPr/>
        <a:lstStyle/>
        <a:p>
          <a:endParaRPr lang="en-US"/>
        </a:p>
      </dgm:t>
    </dgm:pt>
    <dgm:pt modelId="{0075233A-5C65-4C2F-A5F5-949E868D6DBC}" type="pres">
      <dgm:prSet presAssocID="{C358E3D2-0B50-43B4-8493-472CAF27B967}" presName="bSpace" presStyleCnt="0"/>
      <dgm:spPr/>
    </dgm:pt>
    <dgm:pt modelId="{1CFACF6C-DE18-4E2B-8675-47F681B358F0}" type="pres">
      <dgm:prSet presAssocID="{C358E3D2-0B50-43B4-8493-472CAF27B967}" presName="parBackupNorm" presStyleCnt="0"/>
      <dgm:spPr/>
    </dgm:pt>
    <dgm:pt modelId="{DA11145A-32D0-4DBB-B1C0-6D3787D6A9EA}" type="pres">
      <dgm:prSet presAssocID="{6FB84322-2F17-4BE8-8C18-8B54215CD4DA}" presName="parSpace" presStyleCnt="0"/>
      <dgm:spPr/>
    </dgm:pt>
    <dgm:pt modelId="{ED27427E-41F6-403E-A140-9B0E012E0861}" type="pres">
      <dgm:prSet presAssocID="{F66E272B-2168-4173-82B9-72BC2CC2B619}" presName="desBackupLeftNorm" presStyleCnt="0"/>
      <dgm:spPr/>
    </dgm:pt>
    <dgm:pt modelId="{1C075631-4101-4383-B055-452E504760BC}" type="pres">
      <dgm:prSet presAssocID="{F66E272B-2168-4173-82B9-72BC2CC2B619}" presName="desComposite" presStyleCnt="0"/>
      <dgm:spPr/>
    </dgm:pt>
    <dgm:pt modelId="{F90AB10E-E15F-469A-8C93-11E8A17D5FC5}" type="pres">
      <dgm:prSet presAssocID="{F66E272B-2168-4173-82B9-72BC2CC2B619}" presName="desCircle" presStyleLbl="node1" presStyleIdx="5" presStyleCnt="8"/>
      <dgm:spPr/>
    </dgm:pt>
    <dgm:pt modelId="{2BC85AC7-9D6A-40B7-86C4-EE0BF5A36B6C}" type="pres">
      <dgm:prSet presAssocID="{F66E272B-2168-4173-82B9-72BC2CC2B619}" presName="chTx" presStyleLbl="revTx" presStyleIdx="14" presStyleCnt="20"/>
      <dgm:spPr/>
      <dgm:t>
        <a:bodyPr/>
        <a:lstStyle/>
        <a:p>
          <a:endParaRPr lang="en-US"/>
        </a:p>
      </dgm:t>
    </dgm:pt>
    <dgm:pt modelId="{8E19D2C2-CA79-4A57-9DB0-66A6C83DE76A}" type="pres">
      <dgm:prSet presAssocID="{F66E272B-2168-4173-82B9-72BC2CC2B619}" presName="desTx" presStyleLbl="revTx" presStyleIdx="15" presStyleCnt="20">
        <dgm:presLayoutVars>
          <dgm:bulletEnabled val="1"/>
        </dgm:presLayoutVars>
      </dgm:prSet>
      <dgm:spPr/>
    </dgm:pt>
    <dgm:pt modelId="{27865EBA-0F47-4D4A-A53A-88CD78754ECB}" type="pres">
      <dgm:prSet presAssocID="{F66E272B-2168-4173-82B9-72BC2CC2B619}" presName="desBackupRightNorm" presStyleCnt="0"/>
      <dgm:spPr/>
    </dgm:pt>
    <dgm:pt modelId="{DD66E6BA-439B-4514-9C43-EA85F1B64089}" type="pres">
      <dgm:prSet presAssocID="{FCF3BC51-946E-4863-AF9D-CC6570A6FB61}" presName="desSpace" presStyleCnt="0"/>
      <dgm:spPr/>
    </dgm:pt>
    <dgm:pt modelId="{2E535449-3AAB-45E9-930A-AD3695C0A67E}" type="pres">
      <dgm:prSet presAssocID="{E49E02E6-EB18-41FB-AAE0-CE405610C5FF}" presName="desBackupLeftNorm" presStyleCnt="0"/>
      <dgm:spPr/>
    </dgm:pt>
    <dgm:pt modelId="{C7CBA7F9-5061-414E-B9BE-DE7C77CA4621}" type="pres">
      <dgm:prSet presAssocID="{E49E02E6-EB18-41FB-AAE0-CE405610C5FF}" presName="desComposite" presStyleCnt="0"/>
      <dgm:spPr/>
    </dgm:pt>
    <dgm:pt modelId="{9FD97DBF-2A73-4288-AB22-EA3E34E2A10B}" type="pres">
      <dgm:prSet presAssocID="{E49E02E6-EB18-41FB-AAE0-CE405610C5FF}" presName="desCircle" presStyleLbl="node1" presStyleIdx="6" presStyleCnt="8"/>
      <dgm:spPr/>
    </dgm:pt>
    <dgm:pt modelId="{52B96045-EDFA-470B-8F09-495CC584B5E1}" type="pres">
      <dgm:prSet presAssocID="{E49E02E6-EB18-41FB-AAE0-CE405610C5FF}" presName="chTx" presStyleLbl="revTx" presStyleIdx="16" presStyleCnt="20"/>
      <dgm:spPr/>
      <dgm:t>
        <a:bodyPr/>
        <a:lstStyle/>
        <a:p>
          <a:endParaRPr lang="en-US"/>
        </a:p>
      </dgm:t>
    </dgm:pt>
    <dgm:pt modelId="{68299ED8-4DB6-4182-BC97-D57A80AA6F1E}" type="pres">
      <dgm:prSet presAssocID="{E49E02E6-EB18-41FB-AAE0-CE405610C5FF}" presName="desTx" presStyleLbl="revTx" presStyleIdx="17" presStyleCnt="20">
        <dgm:presLayoutVars>
          <dgm:bulletEnabled val="1"/>
        </dgm:presLayoutVars>
      </dgm:prSet>
      <dgm:spPr/>
    </dgm:pt>
    <dgm:pt modelId="{09D3C42D-511F-480D-91EA-E085FDB7E9E1}" type="pres">
      <dgm:prSet presAssocID="{E49E02E6-EB18-41FB-AAE0-CE405610C5FF}" presName="desBackupRightNorm" presStyleCnt="0"/>
      <dgm:spPr/>
    </dgm:pt>
    <dgm:pt modelId="{0EA269AC-ADF4-4575-B439-DE96E072E370}" type="pres">
      <dgm:prSet presAssocID="{8CB641A9-0DC5-473D-9434-EC8D1C9B9115}" presName="desSpace" presStyleCnt="0"/>
      <dgm:spPr/>
    </dgm:pt>
    <dgm:pt modelId="{502F4EB9-4956-4C1F-9CFC-8D24723144F1}" type="pres">
      <dgm:prSet presAssocID="{92DBD4AC-5E78-40B9-B26E-AA499CAF6DF9}" presName="desBackupLeftNorm" presStyleCnt="0"/>
      <dgm:spPr/>
    </dgm:pt>
    <dgm:pt modelId="{463C9BB2-BD67-4ADF-B167-EBDB3EC0EEBB}" type="pres">
      <dgm:prSet presAssocID="{92DBD4AC-5E78-40B9-B26E-AA499CAF6DF9}" presName="desComposite" presStyleCnt="0"/>
      <dgm:spPr/>
    </dgm:pt>
    <dgm:pt modelId="{B524BD62-DA2A-4941-AE5F-45CF8B87B1D0}" type="pres">
      <dgm:prSet presAssocID="{92DBD4AC-5E78-40B9-B26E-AA499CAF6DF9}" presName="desCircle" presStyleLbl="node1" presStyleIdx="7" presStyleCnt="8"/>
      <dgm:spPr/>
    </dgm:pt>
    <dgm:pt modelId="{64F9C7B5-4D5D-4D4A-9A74-20849FF39AAA}" type="pres">
      <dgm:prSet presAssocID="{92DBD4AC-5E78-40B9-B26E-AA499CAF6DF9}" presName="chTx" presStyleLbl="revTx" presStyleIdx="18" presStyleCnt="20"/>
      <dgm:spPr/>
      <dgm:t>
        <a:bodyPr/>
        <a:lstStyle/>
        <a:p>
          <a:endParaRPr lang="en-US"/>
        </a:p>
      </dgm:t>
    </dgm:pt>
    <dgm:pt modelId="{C91541E7-C25A-4820-921F-B6B7F4B79065}" type="pres">
      <dgm:prSet presAssocID="{92DBD4AC-5E78-40B9-B26E-AA499CAF6DF9}" presName="desTx" presStyleLbl="revTx" presStyleIdx="19" presStyleCnt="20">
        <dgm:presLayoutVars>
          <dgm:bulletEnabled val="1"/>
        </dgm:presLayoutVars>
      </dgm:prSet>
      <dgm:spPr/>
    </dgm:pt>
    <dgm:pt modelId="{99164013-CE41-43BA-BFBD-F0B8B06F978D}" type="pres">
      <dgm:prSet presAssocID="{92DBD4AC-5E78-40B9-B26E-AA499CAF6DF9}" presName="desBackupRightNorm" presStyleCnt="0"/>
      <dgm:spPr/>
    </dgm:pt>
    <dgm:pt modelId="{9FCDF8F6-C27A-4689-944E-0BC6201AC7D1}" type="pres">
      <dgm:prSet presAssocID="{8667B9C2-B688-4A67-8A3D-9A12802D65EE}" presName="desSpace" presStyleCnt="0"/>
      <dgm:spPr/>
    </dgm:pt>
  </dgm:ptLst>
  <dgm:cxnLst>
    <dgm:cxn modelId="{A12F0928-711C-4E0B-9025-811C110426C7}" srcId="{C0EA8E86-8B3A-4292-A1B7-BB7BB5A93777}" destId="{4BCF0570-ECD9-43C0-90B8-A3FBAAEDDA58}" srcOrd="1" destOrd="0" parTransId="{5494F43D-9569-40AB-A4DF-731245A86DF6}" sibTransId="{3984FFE5-0DFA-42EF-AC4A-43A2003A0121}"/>
    <dgm:cxn modelId="{90198596-B66B-4D92-9DA4-576E0393DD84}" srcId="{3ED8587E-8CD8-4A7D-B269-7D14813DE423}" destId="{42AC6C88-F834-409D-BB62-CD9CE4D9E163}" srcOrd="1" destOrd="0" parTransId="{A01AC11C-D2F7-4702-AF64-9760D5FD17DB}" sibTransId="{5B9D491D-E60B-4889-B57E-BB24EE7706C4}"/>
    <dgm:cxn modelId="{FD62BDE5-2E99-449B-A8E4-4427588CE76E}" srcId="{42AC6C88-F834-409D-BB62-CD9CE4D9E163}" destId="{F5891764-048C-416F-AAE9-E5C224FA1315}" srcOrd="0" destOrd="0" parTransId="{DA38F5B6-C2BB-4DE8-8AFD-A73E8A4FEBFE}" sibTransId="{D62399FF-70EA-46EF-82B4-26C6AEDF553F}"/>
    <dgm:cxn modelId="{71891C67-740E-47A4-882A-0FBC90C4890F}" type="presOf" srcId="{92DBD4AC-5E78-40B9-B26E-AA499CAF6DF9}" destId="{64F9C7B5-4D5D-4D4A-9A74-20849FF39AAA}" srcOrd="0" destOrd="0" presId="urn:microsoft.com/office/officeart/2008/layout/CircleAccentTimeline"/>
    <dgm:cxn modelId="{8F70C9B2-F4D1-403D-A3B9-CCF0A4B75C1D}" type="presOf" srcId="{F66E272B-2168-4173-82B9-72BC2CC2B619}" destId="{2BC85AC7-9D6A-40B7-86C4-EE0BF5A36B6C}" srcOrd="0" destOrd="0" presId="urn:microsoft.com/office/officeart/2008/layout/CircleAccentTimeline"/>
    <dgm:cxn modelId="{F60D0554-A2A7-489F-9C8A-9BE4B9F6CA38}" type="presOf" srcId="{611CC54A-49D0-42B0-8DCE-827A251A9600}" destId="{9F5EA844-960E-4F1C-B7E6-2450D5F88C07}" srcOrd="0" destOrd="0" presId="urn:microsoft.com/office/officeart/2008/layout/CircleAccentTimeline"/>
    <dgm:cxn modelId="{10614D39-5172-428D-A6B3-38E912AF1783}" type="presOf" srcId="{E49E02E6-EB18-41FB-AAE0-CE405610C5FF}" destId="{52B96045-EDFA-470B-8F09-495CC584B5E1}" srcOrd="0" destOrd="0" presId="urn:microsoft.com/office/officeart/2008/layout/CircleAccentTimeline"/>
    <dgm:cxn modelId="{8CB2A016-AA2C-46D9-BE1C-CA79C77261B3}" type="presOf" srcId="{C0EA8E86-8B3A-4292-A1B7-BB7BB5A93777}" destId="{CE7670BC-65D0-499A-A89E-4B6E0C67FB88}" srcOrd="0" destOrd="0" presId="urn:microsoft.com/office/officeart/2008/layout/CircleAccentTimeline"/>
    <dgm:cxn modelId="{63F1596C-C384-4E27-A045-DA10A3785E49}" type="presOf" srcId="{C358E3D2-0B50-43B4-8493-472CAF27B967}" destId="{1E358F44-B61E-4764-802E-0E0E6613AE44}" srcOrd="0" destOrd="0" presId="urn:microsoft.com/office/officeart/2008/layout/CircleAccentTimeline"/>
    <dgm:cxn modelId="{75DA487C-5C95-4321-A6CF-D6E22D108A8C}" type="presOf" srcId="{42AC6C88-F834-409D-BB62-CD9CE4D9E163}" destId="{008B6E68-DBCE-442A-BE35-9732C896419F}" srcOrd="0" destOrd="0" presId="urn:microsoft.com/office/officeart/2008/layout/CircleAccentTimeline"/>
    <dgm:cxn modelId="{BEFFD870-6D74-4DBA-BAD6-3D35BCE2D0F9}" srcId="{C358E3D2-0B50-43B4-8493-472CAF27B967}" destId="{F66E272B-2168-4173-82B9-72BC2CC2B619}" srcOrd="0" destOrd="0" parTransId="{964397C7-9ADB-495C-85C9-780B8E35514F}" sibTransId="{FCF3BC51-946E-4863-AF9D-CC6570A6FB61}"/>
    <dgm:cxn modelId="{35A16092-D46A-43D1-9D56-A91EF0B680C9}" type="presOf" srcId="{3ED8587E-8CD8-4A7D-B269-7D14813DE423}" destId="{99EB9B18-1E10-46DF-9545-FCDED69CAE59}" srcOrd="0" destOrd="0" presId="urn:microsoft.com/office/officeart/2008/layout/CircleAccentTimeline"/>
    <dgm:cxn modelId="{2B7CBD69-C3D5-4745-BC35-F79E11ABB25C}" type="presOf" srcId="{AFA7DF2B-6BC5-4C4F-9605-6A6B601259CC}" destId="{812371EB-F141-46A1-816B-AC102E307FE8}" srcOrd="0" destOrd="0" presId="urn:microsoft.com/office/officeart/2008/layout/CircleAccentTimeline"/>
    <dgm:cxn modelId="{4D692E16-BEAD-4765-BE66-E35E7944EB26}" type="presOf" srcId="{D2C87379-599B-4603-A6D5-AAF09523D110}" destId="{4EF1CFA0-4032-497B-B1AF-4238D07EAE2D}" srcOrd="0" destOrd="0" presId="urn:microsoft.com/office/officeart/2008/layout/CircleAccentTimeline"/>
    <dgm:cxn modelId="{995F36A4-DE2E-474E-8DEA-31AC1B723435}" type="presOf" srcId="{F6528CF1-B39E-4BF1-98B6-255A89299ED7}" destId="{665EEE9F-1371-4F58-B1EE-F7D2C6FAB50B}" srcOrd="0" destOrd="0" presId="urn:microsoft.com/office/officeart/2008/layout/CircleAccentTimeline"/>
    <dgm:cxn modelId="{66AA1175-AFE5-4DDD-B183-0AFDE0921106}" type="presOf" srcId="{F5891764-048C-416F-AAE9-E5C224FA1315}" destId="{0F5BCAC9-EFF7-4CD3-8BA1-75E957D6CC05}" srcOrd="0" destOrd="0" presId="urn:microsoft.com/office/officeart/2008/layout/CircleAccentTimeline"/>
    <dgm:cxn modelId="{87E8A941-B19E-499D-A8AE-4B1F2322D4C7}" srcId="{F6528CF1-B39E-4BF1-98B6-255A89299ED7}" destId="{D2C87379-599B-4603-A6D5-AAF09523D110}" srcOrd="1" destOrd="0" parTransId="{AA4EB493-42E5-4DF9-8944-76167E54273F}" sibTransId="{5596557F-2C4B-406A-8267-6495A32F26C2}"/>
    <dgm:cxn modelId="{10F52681-E64A-483F-B8A1-2CCAB66FF6FD}" type="presOf" srcId="{4BCF0570-ECD9-43C0-90B8-A3FBAAEDDA58}" destId="{B35E3D99-2758-43CD-B801-7D337CA7B519}" srcOrd="0" destOrd="0" presId="urn:microsoft.com/office/officeart/2008/layout/CircleAccentTimeline"/>
    <dgm:cxn modelId="{FE866B37-0127-4235-A4E4-BBEC16CEDA9B}" srcId="{3ED8587E-8CD8-4A7D-B269-7D14813DE423}" destId="{C358E3D2-0B50-43B4-8493-472CAF27B967}" srcOrd="3" destOrd="0" parTransId="{07A71CA8-701C-496F-96E5-2C551B44FC33}" sibTransId="{6FB84322-2F17-4BE8-8C18-8B54215CD4DA}"/>
    <dgm:cxn modelId="{AF6CBD54-5FDA-4D13-ADFD-9BBE62371C61}" srcId="{3ED8587E-8CD8-4A7D-B269-7D14813DE423}" destId="{F6528CF1-B39E-4BF1-98B6-255A89299ED7}" srcOrd="2" destOrd="0" parTransId="{5A462BA0-2043-4119-9845-99897350D7AA}" sibTransId="{DBDBAC68-1A21-4A2B-A623-906CACA02931}"/>
    <dgm:cxn modelId="{1D8B8E88-40E6-4C8A-A738-1244EF3FC293}" srcId="{C358E3D2-0B50-43B4-8493-472CAF27B967}" destId="{E49E02E6-EB18-41FB-AAE0-CE405610C5FF}" srcOrd="1" destOrd="0" parTransId="{C0ACA606-9C27-4AAC-9871-4882DAA64249}" sibTransId="{8CB641A9-0DC5-473D-9434-EC8D1C9B9115}"/>
    <dgm:cxn modelId="{C4E1209F-5C11-4337-A8C0-82D8E05399A3}" srcId="{C0EA8E86-8B3A-4292-A1B7-BB7BB5A93777}" destId="{AFA7DF2B-6BC5-4C4F-9605-6A6B601259CC}" srcOrd="0" destOrd="0" parTransId="{6022BB14-8DB7-4AFE-BACA-D179BE4C8AF8}" sibTransId="{3FF7BC62-F4DE-4010-AE44-DD639A45641A}"/>
    <dgm:cxn modelId="{908D977B-E5E7-4728-9127-4E85C9ABF04F}" srcId="{F6528CF1-B39E-4BF1-98B6-255A89299ED7}" destId="{611CC54A-49D0-42B0-8DCE-827A251A9600}" srcOrd="0" destOrd="0" parTransId="{FC47AE66-DC87-4E63-9C71-2FABBCDEBC3C}" sibTransId="{7B2E464D-287A-48CF-B5C0-5FF692F577FF}"/>
    <dgm:cxn modelId="{AC0AF6EC-9C02-41B8-B980-74A2D9A8FA6F}" srcId="{3ED8587E-8CD8-4A7D-B269-7D14813DE423}" destId="{C0EA8E86-8B3A-4292-A1B7-BB7BB5A93777}" srcOrd="0" destOrd="0" parTransId="{3E146809-EC07-404D-978B-AD16B2D06A23}" sibTransId="{EF8BE45A-6684-4BA2-B1B3-D540C2213373}"/>
    <dgm:cxn modelId="{F117A60A-01CB-42A6-9F89-A66C648F871A}" srcId="{C358E3D2-0B50-43B4-8493-472CAF27B967}" destId="{92DBD4AC-5E78-40B9-B26E-AA499CAF6DF9}" srcOrd="2" destOrd="0" parTransId="{DF3D6574-1520-4505-9621-621C47DED8C3}" sibTransId="{8667B9C2-B688-4A67-8A3D-9A12802D65EE}"/>
    <dgm:cxn modelId="{8C50608F-3668-4ED4-8291-3210382FB8D9}" type="presParOf" srcId="{99EB9B18-1E10-46DF-9545-FCDED69CAE59}" destId="{75F28ECD-1A9B-4E5C-934C-EF369166E7A5}" srcOrd="0" destOrd="0" presId="urn:microsoft.com/office/officeart/2008/layout/CircleAccentTimeline"/>
    <dgm:cxn modelId="{37EB4917-3D7C-48D9-B4F6-2A81EC0134D2}" type="presParOf" srcId="{75F28ECD-1A9B-4E5C-934C-EF369166E7A5}" destId="{C659DADD-B163-4B84-8066-AFF2236ED5A5}" srcOrd="0" destOrd="0" presId="urn:microsoft.com/office/officeart/2008/layout/CircleAccentTimeline"/>
    <dgm:cxn modelId="{CBC5A331-212D-4C87-A676-526C0A2019B2}" type="presParOf" srcId="{75F28ECD-1A9B-4E5C-934C-EF369166E7A5}" destId="{CE7670BC-65D0-499A-A89E-4B6E0C67FB88}" srcOrd="1" destOrd="0" presId="urn:microsoft.com/office/officeart/2008/layout/CircleAccentTimeline"/>
    <dgm:cxn modelId="{4050983F-0B68-41F0-A6AB-BC3879CA02F6}" type="presParOf" srcId="{75F28ECD-1A9B-4E5C-934C-EF369166E7A5}" destId="{BF5085D6-D55B-461E-A1E0-2138862F9AE5}" srcOrd="2" destOrd="0" presId="urn:microsoft.com/office/officeart/2008/layout/CircleAccentTimeline"/>
    <dgm:cxn modelId="{BA09A946-DA49-40F0-96CA-2392EFE9B091}" type="presParOf" srcId="{99EB9B18-1E10-46DF-9545-FCDED69CAE59}" destId="{5F0B234E-FFBC-48DC-9D5C-0D228EF0E6C1}" srcOrd="1" destOrd="0" presId="urn:microsoft.com/office/officeart/2008/layout/CircleAccentTimeline"/>
    <dgm:cxn modelId="{D5ECB27A-3649-4324-8599-B9F62A8CA44C}" type="presParOf" srcId="{99EB9B18-1E10-46DF-9545-FCDED69CAE59}" destId="{7CF45012-8CC8-4B27-A074-5D2D59536B87}" srcOrd="2" destOrd="0" presId="urn:microsoft.com/office/officeart/2008/layout/CircleAccentTimeline"/>
    <dgm:cxn modelId="{ED9EAF25-4F81-4F26-8FAF-87201D246B6A}" type="presParOf" srcId="{99EB9B18-1E10-46DF-9545-FCDED69CAE59}" destId="{2FC3AC5A-4913-4D97-BEB7-880DA79252A1}" srcOrd="3" destOrd="0" presId="urn:microsoft.com/office/officeart/2008/layout/CircleAccentTimeline"/>
    <dgm:cxn modelId="{54C64F74-3CE3-4F13-8F73-46B6FFD81D01}" type="presParOf" srcId="{99EB9B18-1E10-46DF-9545-FCDED69CAE59}" destId="{A8AE5555-960E-4BAC-9D00-E37D1352EBA0}" srcOrd="4" destOrd="0" presId="urn:microsoft.com/office/officeart/2008/layout/CircleAccentTimeline"/>
    <dgm:cxn modelId="{10D4575D-B47D-46A6-AED3-92712818E26B}" type="presParOf" srcId="{A8AE5555-960E-4BAC-9D00-E37D1352EBA0}" destId="{F2E963E9-4B8E-4295-9DB0-2EAA25E5C9E3}" srcOrd="0" destOrd="0" presId="urn:microsoft.com/office/officeart/2008/layout/CircleAccentTimeline"/>
    <dgm:cxn modelId="{BC749A37-6210-46BA-8750-96DE27892A47}" type="presParOf" srcId="{A8AE5555-960E-4BAC-9D00-E37D1352EBA0}" destId="{812371EB-F141-46A1-816B-AC102E307FE8}" srcOrd="1" destOrd="0" presId="urn:microsoft.com/office/officeart/2008/layout/CircleAccentTimeline"/>
    <dgm:cxn modelId="{A1AF2D44-9180-4E10-A61D-40E51D6E4B45}" type="presParOf" srcId="{A8AE5555-960E-4BAC-9D00-E37D1352EBA0}" destId="{76D51A7E-4492-4175-891B-2F7676C092E0}" srcOrd="2" destOrd="0" presId="urn:microsoft.com/office/officeart/2008/layout/CircleAccentTimeline"/>
    <dgm:cxn modelId="{EE26366D-7725-4900-96AA-F812E9FCD9D0}" type="presParOf" srcId="{99EB9B18-1E10-46DF-9545-FCDED69CAE59}" destId="{ABA0A5BA-E945-49F0-BD53-8A2E6A1CCA51}" srcOrd="5" destOrd="0" presId="urn:microsoft.com/office/officeart/2008/layout/CircleAccentTimeline"/>
    <dgm:cxn modelId="{0CAC95D2-179F-49B6-A285-BC32D54BE0DC}" type="presParOf" srcId="{99EB9B18-1E10-46DF-9545-FCDED69CAE59}" destId="{1A9D1676-0D82-4BFA-A29D-1E1F12137DDF}" srcOrd="6" destOrd="0" presId="urn:microsoft.com/office/officeart/2008/layout/CircleAccentTimeline"/>
    <dgm:cxn modelId="{572EF9E1-C9EC-431C-9711-653611F239C1}" type="presParOf" srcId="{99EB9B18-1E10-46DF-9545-FCDED69CAE59}" destId="{E809B98B-19A1-4437-B1FB-29CC3F9529FC}" srcOrd="7" destOrd="0" presId="urn:microsoft.com/office/officeart/2008/layout/CircleAccentTimeline"/>
    <dgm:cxn modelId="{6249D5DE-D8A6-40F1-8765-F268E670B9CD}" type="presParOf" srcId="{99EB9B18-1E10-46DF-9545-FCDED69CAE59}" destId="{7A8D8C44-5613-46F6-B7D2-2B0644862E1B}" srcOrd="8" destOrd="0" presId="urn:microsoft.com/office/officeart/2008/layout/CircleAccentTimeline"/>
    <dgm:cxn modelId="{3D8279EF-4293-45B6-BE2F-F1BAAEBD7AF4}" type="presParOf" srcId="{7A8D8C44-5613-46F6-B7D2-2B0644862E1B}" destId="{CB87EB07-8F94-43EC-9DFC-8E7B5F17E71E}" srcOrd="0" destOrd="0" presId="urn:microsoft.com/office/officeart/2008/layout/CircleAccentTimeline"/>
    <dgm:cxn modelId="{B7987A27-887D-4CD9-9674-FCD267C37E46}" type="presParOf" srcId="{7A8D8C44-5613-46F6-B7D2-2B0644862E1B}" destId="{B35E3D99-2758-43CD-B801-7D337CA7B519}" srcOrd="1" destOrd="0" presId="urn:microsoft.com/office/officeart/2008/layout/CircleAccentTimeline"/>
    <dgm:cxn modelId="{E2527E8B-B9D6-4CB9-85B5-C1D48576BEA9}" type="presParOf" srcId="{7A8D8C44-5613-46F6-B7D2-2B0644862E1B}" destId="{62E87E48-2973-4578-84F8-A6DAC68FD696}" srcOrd="2" destOrd="0" presId="urn:microsoft.com/office/officeart/2008/layout/CircleAccentTimeline"/>
    <dgm:cxn modelId="{7FAF0C92-DD70-48AD-BFFB-6529F98F3FB9}" type="presParOf" srcId="{99EB9B18-1E10-46DF-9545-FCDED69CAE59}" destId="{61E6143A-CC2F-422F-BC5D-F3125B2B3A83}" srcOrd="9" destOrd="0" presId="urn:microsoft.com/office/officeart/2008/layout/CircleAccentTimeline"/>
    <dgm:cxn modelId="{4A82F680-8FE9-498D-A5B5-8F64C8D5B2B6}" type="presParOf" srcId="{99EB9B18-1E10-46DF-9545-FCDED69CAE59}" destId="{76AA0347-6A0E-4E52-A137-4A6276D8A23F}" srcOrd="10" destOrd="0" presId="urn:microsoft.com/office/officeart/2008/layout/CircleAccentTimeline"/>
    <dgm:cxn modelId="{7CBA9188-693C-488E-BB32-DB30EF7D2B81}" type="presParOf" srcId="{99EB9B18-1E10-46DF-9545-FCDED69CAE59}" destId="{1681BDC2-3D43-4C20-9AB1-8503BB0F1A40}" srcOrd="11" destOrd="0" presId="urn:microsoft.com/office/officeart/2008/layout/CircleAccentTimeline"/>
    <dgm:cxn modelId="{BAB5A5DD-5C51-4980-A617-D6D63F4AA5A5}" type="presParOf" srcId="{1681BDC2-3D43-4C20-9AB1-8503BB0F1A40}" destId="{E9EC7FC7-92EC-44C7-9790-C0684257AEF4}" srcOrd="0" destOrd="0" presId="urn:microsoft.com/office/officeart/2008/layout/CircleAccentTimeline"/>
    <dgm:cxn modelId="{CFF78C01-2AB6-473C-B47A-06E5C92DEE70}" type="presParOf" srcId="{1681BDC2-3D43-4C20-9AB1-8503BB0F1A40}" destId="{008B6E68-DBCE-442A-BE35-9732C896419F}" srcOrd="1" destOrd="0" presId="urn:microsoft.com/office/officeart/2008/layout/CircleAccentTimeline"/>
    <dgm:cxn modelId="{A1EF5155-3C33-4CDF-9B77-743013174101}" type="presParOf" srcId="{1681BDC2-3D43-4C20-9AB1-8503BB0F1A40}" destId="{CCB9F1C3-8D1B-448D-AD36-E38FA7C49BC0}" srcOrd="2" destOrd="0" presId="urn:microsoft.com/office/officeart/2008/layout/CircleAccentTimeline"/>
    <dgm:cxn modelId="{8461523E-1F3D-41E3-8285-2E1D0620AF30}" type="presParOf" srcId="{99EB9B18-1E10-46DF-9545-FCDED69CAE59}" destId="{FE8CAECE-C609-4229-81C3-690EFF77ABB8}" srcOrd="12" destOrd="0" presId="urn:microsoft.com/office/officeart/2008/layout/CircleAccentTimeline"/>
    <dgm:cxn modelId="{1FDA520F-0B30-4345-A710-ECDF3DBC8B02}" type="presParOf" srcId="{99EB9B18-1E10-46DF-9545-FCDED69CAE59}" destId="{60AA7ACB-D26F-4480-B951-DC538B3AADE4}" srcOrd="13" destOrd="0" presId="urn:microsoft.com/office/officeart/2008/layout/CircleAccentTimeline"/>
    <dgm:cxn modelId="{04FDA883-DA79-4008-9D32-0CD1723F8DCD}" type="presParOf" srcId="{99EB9B18-1E10-46DF-9545-FCDED69CAE59}" destId="{F3E48A03-6BB4-404D-B054-5063976C9A3E}" srcOrd="14" destOrd="0" presId="urn:microsoft.com/office/officeart/2008/layout/CircleAccentTimeline"/>
    <dgm:cxn modelId="{021B47AD-D05D-4BE1-B201-D837EA8D8E72}" type="presParOf" srcId="{99EB9B18-1E10-46DF-9545-FCDED69CAE59}" destId="{28471330-E158-44FF-B6DE-A42ABE30B46B}" srcOrd="15" destOrd="0" presId="urn:microsoft.com/office/officeart/2008/layout/CircleAccentTimeline"/>
    <dgm:cxn modelId="{253D35F6-51E5-462F-9DC3-CA062BFADCFB}" type="presParOf" srcId="{28471330-E158-44FF-B6DE-A42ABE30B46B}" destId="{41C4B0A5-4C9E-436B-8938-3D030EE0080E}" srcOrd="0" destOrd="0" presId="urn:microsoft.com/office/officeart/2008/layout/CircleAccentTimeline"/>
    <dgm:cxn modelId="{18D21477-B0F7-47E0-B9CB-EC1F14782628}" type="presParOf" srcId="{28471330-E158-44FF-B6DE-A42ABE30B46B}" destId="{0F5BCAC9-EFF7-4CD3-8BA1-75E957D6CC05}" srcOrd="1" destOrd="0" presId="urn:microsoft.com/office/officeart/2008/layout/CircleAccentTimeline"/>
    <dgm:cxn modelId="{6D273220-4B70-44A1-A2F8-821366C036AD}" type="presParOf" srcId="{28471330-E158-44FF-B6DE-A42ABE30B46B}" destId="{32B29603-741D-4BEB-83A7-EE943E605603}" srcOrd="2" destOrd="0" presId="urn:microsoft.com/office/officeart/2008/layout/CircleAccentTimeline"/>
    <dgm:cxn modelId="{2EBE1D71-5BAF-4D5E-954A-41D4EA1A85E0}" type="presParOf" srcId="{99EB9B18-1E10-46DF-9545-FCDED69CAE59}" destId="{74DE07EC-86F5-4B13-A4E9-2AD9F7915107}" srcOrd="16" destOrd="0" presId="urn:microsoft.com/office/officeart/2008/layout/CircleAccentTimeline"/>
    <dgm:cxn modelId="{5DCA92FC-BC5B-47FD-9202-D0D5137EE457}" type="presParOf" srcId="{99EB9B18-1E10-46DF-9545-FCDED69CAE59}" destId="{206DCE22-F748-4845-B5DC-FBC0882D76C4}" srcOrd="17" destOrd="0" presId="urn:microsoft.com/office/officeart/2008/layout/CircleAccentTimeline"/>
    <dgm:cxn modelId="{257CB52D-FAF4-47DD-B660-0EC76201DC28}" type="presParOf" srcId="{99EB9B18-1E10-46DF-9545-FCDED69CAE59}" destId="{A5D5B7F1-9305-407A-AA80-231D5242D24A}" srcOrd="18" destOrd="0" presId="urn:microsoft.com/office/officeart/2008/layout/CircleAccentTimeline"/>
    <dgm:cxn modelId="{E616CAF7-B058-4C9D-A6FE-803665CAFB5D}" type="presParOf" srcId="{A5D5B7F1-9305-407A-AA80-231D5242D24A}" destId="{2BCDBEFB-A31E-407F-8D67-1F3810EEF448}" srcOrd="0" destOrd="0" presId="urn:microsoft.com/office/officeart/2008/layout/CircleAccentTimeline"/>
    <dgm:cxn modelId="{B59DCCB9-B565-414E-86C1-70D4FA78013E}" type="presParOf" srcId="{A5D5B7F1-9305-407A-AA80-231D5242D24A}" destId="{665EEE9F-1371-4F58-B1EE-F7D2C6FAB50B}" srcOrd="1" destOrd="0" presId="urn:microsoft.com/office/officeart/2008/layout/CircleAccentTimeline"/>
    <dgm:cxn modelId="{8B06C03C-C672-4657-909D-6038182FF324}" type="presParOf" srcId="{A5D5B7F1-9305-407A-AA80-231D5242D24A}" destId="{ABE21FFC-22F8-4D93-AB9F-873101370C69}" srcOrd="2" destOrd="0" presId="urn:microsoft.com/office/officeart/2008/layout/CircleAccentTimeline"/>
    <dgm:cxn modelId="{4A62BEAB-0BEB-4644-BB74-2A6BB923087B}" type="presParOf" srcId="{99EB9B18-1E10-46DF-9545-FCDED69CAE59}" destId="{B24AFD1A-0492-4642-AD12-02414E4B0DFC}" srcOrd="19" destOrd="0" presId="urn:microsoft.com/office/officeart/2008/layout/CircleAccentTimeline"/>
    <dgm:cxn modelId="{4E99B074-1961-48C6-BFC0-DC57BC587283}" type="presParOf" srcId="{99EB9B18-1E10-46DF-9545-FCDED69CAE59}" destId="{F61A0CAF-6C73-405C-AA6A-8BA0A2F039AE}" srcOrd="20" destOrd="0" presId="urn:microsoft.com/office/officeart/2008/layout/CircleAccentTimeline"/>
    <dgm:cxn modelId="{F1E24C98-E2AD-4384-AD15-567C212BE3BE}" type="presParOf" srcId="{99EB9B18-1E10-46DF-9545-FCDED69CAE59}" destId="{188D6C7A-F251-4D45-8D07-FE7D69A4F1F9}" srcOrd="21" destOrd="0" presId="urn:microsoft.com/office/officeart/2008/layout/CircleAccentTimeline"/>
    <dgm:cxn modelId="{6BA2385A-AABD-4170-86A5-DBF1DF28F90A}" type="presParOf" srcId="{99EB9B18-1E10-46DF-9545-FCDED69CAE59}" destId="{87C7069B-CB9B-45CE-89C4-23125A360EB3}" srcOrd="22" destOrd="0" presId="urn:microsoft.com/office/officeart/2008/layout/CircleAccentTimeline"/>
    <dgm:cxn modelId="{684AFCB0-FF30-4CB6-AE38-0AF054E9CE43}" type="presParOf" srcId="{87C7069B-CB9B-45CE-89C4-23125A360EB3}" destId="{50298B23-90B1-486C-88BD-3F4321A4775C}" srcOrd="0" destOrd="0" presId="urn:microsoft.com/office/officeart/2008/layout/CircleAccentTimeline"/>
    <dgm:cxn modelId="{03BF9856-82E9-468C-96C8-DE2D2FCCD17A}" type="presParOf" srcId="{87C7069B-CB9B-45CE-89C4-23125A360EB3}" destId="{9F5EA844-960E-4F1C-B7E6-2450D5F88C07}" srcOrd="1" destOrd="0" presId="urn:microsoft.com/office/officeart/2008/layout/CircleAccentTimeline"/>
    <dgm:cxn modelId="{A6127A08-58ED-449E-98CE-0A4BEEAFB824}" type="presParOf" srcId="{87C7069B-CB9B-45CE-89C4-23125A360EB3}" destId="{D16C0D7C-E626-442C-B659-D3F7C25A2F01}" srcOrd="2" destOrd="0" presId="urn:microsoft.com/office/officeart/2008/layout/CircleAccentTimeline"/>
    <dgm:cxn modelId="{71945C26-D951-4651-8F77-4E13EB6EEB16}" type="presParOf" srcId="{99EB9B18-1E10-46DF-9545-FCDED69CAE59}" destId="{9D270E94-40F2-4A71-B183-9487CB6B21CE}" srcOrd="23" destOrd="0" presId="urn:microsoft.com/office/officeart/2008/layout/CircleAccentTimeline"/>
    <dgm:cxn modelId="{EC1E5558-11D3-42A2-9650-2CCFF801A65E}" type="presParOf" srcId="{99EB9B18-1E10-46DF-9545-FCDED69CAE59}" destId="{ED4F30B6-D903-4A11-937B-9403892DDBB2}" srcOrd="24" destOrd="0" presId="urn:microsoft.com/office/officeart/2008/layout/CircleAccentTimeline"/>
    <dgm:cxn modelId="{02B24AF4-91D5-4E2D-A356-617ED77ECB3C}" type="presParOf" srcId="{99EB9B18-1E10-46DF-9545-FCDED69CAE59}" destId="{0E9D50CA-8895-413A-AF74-10A923DBE984}" srcOrd="25" destOrd="0" presId="urn:microsoft.com/office/officeart/2008/layout/CircleAccentTimeline"/>
    <dgm:cxn modelId="{FCC5E3FB-F781-4AC4-8FDF-09DE83002ED8}" type="presParOf" srcId="{99EB9B18-1E10-46DF-9545-FCDED69CAE59}" destId="{15399F2B-4278-42F1-86A9-A4EFD3E7DCA2}" srcOrd="26" destOrd="0" presId="urn:microsoft.com/office/officeart/2008/layout/CircleAccentTimeline"/>
    <dgm:cxn modelId="{E948EDDA-1592-4229-A439-95797F9DA78B}" type="presParOf" srcId="{15399F2B-4278-42F1-86A9-A4EFD3E7DCA2}" destId="{F8A881DC-54EA-4BB8-9581-DEACCFF5DC54}" srcOrd="0" destOrd="0" presId="urn:microsoft.com/office/officeart/2008/layout/CircleAccentTimeline"/>
    <dgm:cxn modelId="{DF7CFFB0-4901-4EB5-829F-A48E57DA97B2}" type="presParOf" srcId="{15399F2B-4278-42F1-86A9-A4EFD3E7DCA2}" destId="{4EF1CFA0-4032-497B-B1AF-4238D07EAE2D}" srcOrd="1" destOrd="0" presId="urn:microsoft.com/office/officeart/2008/layout/CircleAccentTimeline"/>
    <dgm:cxn modelId="{3CF4C4F9-2D8F-46E7-B137-B4B4378F71F1}" type="presParOf" srcId="{15399F2B-4278-42F1-86A9-A4EFD3E7DCA2}" destId="{CCDCF724-D046-4E8E-B479-B97A949D9ACB}" srcOrd="2" destOrd="0" presId="urn:microsoft.com/office/officeart/2008/layout/CircleAccentTimeline"/>
    <dgm:cxn modelId="{6BF2A679-7A78-4342-8963-9A58B7AE7279}" type="presParOf" srcId="{99EB9B18-1E10-46DF-9545-FCDED69CAE59}" destId="{C54B29A3-E6DF-4259-A374-5119EB9F5726}" srcOrd="27" destOrd="0" presId="urn:microsoft.com/office/officeart/2008/layout/CircleAccentTimeline"/>
    <dgm:cxn modelId="{7190BF28-FBA2-44E5-8C43-FD4E5BC6AD1D}" type="presParOf" srcId="{99EB9B18-1E10-46DF-9545-FCDED69CAE59}" destId="{840D7E49-59D0-4382-903D-893AE1F39869}" srcOrd="28" destOrd="0" presId="urn:microsoft.com/office/officeart/2008/layout/CircleAccentTimeline"/>
    <dgm:cxn modelId="{B1E9ABBA-BB46-4D4D-B99D-07E6062FE35A}" type="presParOf" srcId="{99EB9B18-1E10-46DF-9545-FCDED69CAE59}" destId="{64872CB0-8104-4B54-B891-F148A9BDAD79}" srcOrd="29" destOrd="0" presId="urn:microsoft.com/office/officeart/2008/layout/CircleAccentTimeline"/>
    <dgm:cxn modelId="{491388E2-E956-47A8-98A3-AC705EFF5184}" type="presParOf" srcId="{64872CB0-8104-4B54-B891-F148A9BDAD79}" destId="{044DA68C-B840-443D-B045-B2F059ADC9C9}" srcOrd="0" destOrd="0" presId="urn:microsoft.com/office/officeart/2008/layout/CircleAccentTimeline"/>
    <dgm:cxn modelId="{591ECB74-E4FD-4923-B8E3-AD96991151DE}" type="presParOf" srcId="{64872CB0-8104-4B54-B891-F148A9BDAD79}" destId="{1E358F44-B61E-4764-802E-0E0E6613AE44}" srcOrd="1" destOrd="0" presId="urn:microsoft.com/office/officeart/2008/layout/CircleAccentTimeline"/>
    <dgm:cxn modelId="{19F1BAEB-C870-4A6A-8F29-79A0DDA3FF94}" type="presParOf" srcId="{64872CB0-8104-4B54-B891-F148A9BDAD79}" destId="{0075233A-5C65-4C2F-A5F5-949E868D6DBC}" srcOrd="2" destOrd="0" presId="urn:microsoft.com/office/officeart/2008/layout/CircleAccentTimeline"/>
    <dgm:cxn modelId="{7B2F3951-02E2-4112-9DE2-2CC67CC7CC58}" type="presParOf" srcId="{99EB9B18-1E10-46DF-9545-FCDED69CAE59}" destId="{1CFACF6C-DE18-4E2B-8675-47F681B358F0}" srcOrd="30" destOrd="0" presId="urn:microsoft.com/office/officeart/2008/layout/CircleAccentTimeline"/>
    <dgm:cxn modelId="{45F262C0-E414-4F6B-AA3F-FC694473B566}" type="presParOf" srcId="{99EB9B18-1E10-46DF-9545-FCDED69CAE59}" destId="{DA11145A-32D0-4DBB-B1C0-6D3787D6A9EA}" srcOrd="31" destOrd="0" presId="urn:microsoft.com/office/officeart/2008/layout/CircleAccentTimeline"/>
    <dgm:cxn modelId="{3D0E0FFE-9640-4EB3-ADF8-C4286B7EF0F1}" type="presParOf" srcId="{99EB9B18-1E10-46DF-9545-FCDED69CAE59}" destId="{ED27427E-41F6-403E-A140-9B0E012E0861}" srcOrd="32" destOrd="0" presId="urn:microsoft.com/office/officeart/2008/layout/CircleAccentTimeline"/>
    <dgm:cxn modelId="{C0E2FE53-7858-42F3-A373-0291F2B274B1}" type="presParOf" srcId="{99EB9B18-1E10-46DF-9545-FCDED69CAE59}" destId="{1C075631-4101-4383-B055-452E504760BC}" srcOrd="33" destOrd="0" presId="urn:microsoft.com/office/officeart/2008/layout/CircleAccentTimeline"/>
    <dgm:cxn modelId="{A4EF1E13-5F98-43A8-8328-DB70A4E431CF}" type="presParOf" srcId="{1C075631-4101-4383-B055-452E504760BC}" destId="{F90AB10E-E15F-469A-8C93-11E8A17D5FC5}" srcOrd="0" destOrd="0" presId="urn:microsoft.com/office/officeart/2008/layout/CircleAccentTimeline"/>
    <dgm:cxn modelId="{CBA12106-F2C3-41EA-B97D-692210F8C6DD}" type="presParOf" srcId="{1C075631-4101-4383-B055-452E504760BC}" destId="{2BC85AC7-9D6A-40B7-86C4-EE0BF5A36B6C}" srcOrd="1" destOrd="0" presId="urn:microsoft.com/office/officeart/2008/layout/CircleAccentTimeline"/>
    <dgm:cxn modelId="{DBF434C9-6F14-4107-9090-08D6EAADD65B}" type="presParOf" srcId="{1C075631-4101-4383-B055-452E504760BC}" destId="{8E19D2C2-CA79-4A57-9DB0-66A6C83DE76A}" srcOrd="2" destOrd="0" presId="urn:microsoft.com/office/officeart/2008/layout/CircleAccentTimeline"/>
    <dgm:cxn modelId="{D72CB0AF-AEEE-490E-BA86-3917D240B6B0}" type="presParOf" srcId="{99EB9B18-1E10-46DF-9545-FCDED69CAE59}" destId="{27865EBA-0F47-4D4A-A53A-88CD78754ECB}" srcOrd="34" destOrd="0" presId="urn:microsoft.com/office/officeart/2008/layout/CircleAccentTimeline"/>
    <dgm:cxn modelId="{01DE7F52-5DCE-4D41-8B1C-27859D2DC4C5}" type="presParOf" srcId="{99EB9B18-1E10-46DF-9545-FCDED69CAE59}" destId="{DD66E6BA-439B-4514-9C43-EA85F1B64089}" srcOrd="35" destOrd="0" presId="urn:microsoft.com/office/officeart/2008/layout/CircleAccentTimeline"/>
    <dgm:cxn modelId="{851CA2CE-E52A-40FB-8595-7475F46B2BCA}" type="presParOf" srcId="{99EB9B18-1E10-46DF-9545-FCDED69CAE59}" destId="{2E535449-3AAB-45E9-930A-AD3695C0A67E}" srcOrd="36" destOrd="0" presId="urn:microsoft.com/office/officeart/2008/layout/CircleAccentTimeline"/>
    <dgm:cxn modelId="{65F2E88C-5EF2-48D1-894A-0AC526E2C144}" type="presParOf" srcId="{99EB9B18-1E10-46DF-9545-FCDED69CAE59}" destId="{C7CBA7F9-5061-414E-B9BE-DE7C77CA4621}" srcOrd="37" destOrd="0" presId="urn:microsoft.com/office/officeart/2008/layout/CircleAccentTimeline"/>
    <dgm:cxn modelId="{3CA32F2D-9797-4156-B452-459AA10E0CA7}" type="presParOf" srcId="{C7CBA7F9-5061-414E-B9BE-DE7C77CA4621}" destId="{9FD97DBF-2A73-4288-AB22-EA3E34E2A10B}" srcOrd="0" destOrd="0" presId="urn:microsoft.com/office/officeart/2008/layout/CircleAccentTimeline"/>
    <dgm:cxn modelId="{A44CC987-CEC0-4FD6-86C4-0C61967AE3D4}" type="presParOf" srcId="{C7CBA7F9-5061-414E-B9BE-DE7C77CA4621}" destId="{52B96045-EDFA-470B-8F09-495CC584B5E1}" srcOrd="1" destOrd="0" presId="urn:microsoft.com/office/officeart/2008/layout/CircleAccentTimeline"/>
    <dgm:cxn modelId="{87F52136-B312-408E-8932-5AB1EC7CFE3B}" type="presParOf" srcId="{C7CBA7F9-5061-414E-B9BE-DE7C77CA4621}" destId="{68299ED8-4DB6-4182-BC97-D57A80AA6F1E}" srcOrd="2" destOrd="0" presId="urn:microsoft.com/office/officeart/2008/layout/CircleAccentTimeline"/>
    <dgm:cxn modelId="{771B685C-DFAE-4E33-A4E6-7048277760C0}" type="presParOf" srcId="{99EB9B18-1E10-46DF-9545-FCDED69CAE59}" destId="{09D3C42D-511F-480D-91EA-E085FDB7E9E1}" srcOrd="38" destOrd="0" presId="urn:microsoft.com/office/officeart/2008/layout/CircleAccentTimeline"/>
    <dgm:cxn modelId="{C438D899-E9FA-4BA9-8C9D-D6B0C61A5B8E}" type="presParOf" srcId="{99EB9B18-1E10-46DF-9545-FCDED69CAE59}" destId="{0EA269AC-ADF4-4575-B439-DE96E072E370}" srcOrd="39" destOrd="0" presId="urn:microsoft.com/office/officeart/2008/layout/CircleAccentTimeline"/>
    <dgm:cxn modelId="{199F4F23-84A0-4D57-AA75-4AF06BB97FF9}" type="presParOf" srcId="{99EB9B18-1E10-46DF-9545-FCDED69CAE59}" destId="{502F4EB9-4956-4C1F-9CFC-8D24723144F1}" srcOrd="40" destOrd="0" presId="urn:microsoft.com/office/officeart/2008/layout/CircleAccentTimeline"/>
    <dgm:cxn modelId="{E082886D-533E-4A86-947D-BD739696DE64}" type="presParOf" srcId="{99EB9B18-1E10-46DF-9545-FCDED69CAE59}" destId="{463C9BB2-BD67-4ADF-B167-EBDB3EC0EEBB}" srcOrd="41" destOrd="0" presId="urn:microsoft.com/office/officeart/2008/layout/CircleAccentTimeline"/>
    <dgm:cxn modelId="{D8FFDB49-D128-4016-AEFD-BB01EBA243E3}" type="presParOf" srcId="{463C9BB2-BD67-4ADF-B167-EBDB3EC0EEBB}" destId="{B524BD62-DA2A-4941-AE5F-45CF8B87B1D0}" srcOrd="0" destOrd="0" presId="urn:microsoft.com/office/officeart/2008/layout/CircleAccentTimeline"/>
    <dgm:cxn modelId="{FA783C74-EB1D-4792-9B19-0B13A90316EC}" type="presParOf" srcId="{463C9BB2-BD67-4ADF-B167-EBDB3EC0EEBB}" destId="{64F9C7B5-4D5D-4D4A-9A74-20849FF39AAA}" srcOrd="1" destOrd="0" presId="urn:microsoft.com/office/officeart/2008/layout/CircleAccentTimeline"/>
    <dgm:cxn modelId="{20EF91E5-DCF4-4CCD-AFA2-69FCD99D456C}" type="presParOf" srcId="{463C9BB2-BD67-4ADF-B167-EBDB3EC0EEBB}" destId="{C91541E7-C25A-4820-921F-B6B7F4B79065}" srcOrd="2" destOrd="0" presId="urn:microsoft.com/office/officeart/2008/layout/CircleAccentTimeline"/>
    <dgm:cxn modelId="{8521DF9B-52BA-44ED-8B62-0326680E327A}" type="presParOf" srcId="{99EB9B18-1E10-46DF-9545-FCDED69CAE59}" destId="{99164013-CE41-43BA-BFBD-F0B8B06F978D}" srcOrd="42" destOrd="0" presId="urn:microsoft.com/office/officeart/2008/layout/CircleAccentTimeline"/>
    <dgm:cxn modelId="{DABE6154-4702-4924-BC36-3AB825E8CE1A}" type="presParOf" srcId="{99EB9B18-1E10-46DF-9545-FCDED69CAE59}" destId="{9FCDF8F6-C27A-4689-944E-0BC6201AC7D1}" srcOrd="43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59DADD-B163-4B84-8066-AFF2236ED5A5}">
      <dsp:nvSpPr>
        <dsp:cNvPr id="0" name=""/>
        <dsp:cNvSpPr/>
      </dsp:nvSpPr>
      <dsp:spPr>
        <a:xfrm>
          <a:off x="1932" y="2067242"/>
          <a:ext cx="856041" cy="856041"/>
        </a:xfrm>
        <a:prstGeom prst="donut">
          <a:avLst>
            <a:gd name="adj" fmla="val 20000"/>
          </a:avLst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7670BC-65D0-499A-A89E-4B6E0C67FB88}">
      <dsp:nvSpPr>
        <dsp:cNvPr id="0" name=""/>
        <dsp:cNvSpPr/>
      </dsp:nvSpPr>
      <dsp:spPr>
        <a:xfrm rot="17700000">
          <a:off x="303562" y="1369393"/>
          <a:ext cx="1064154" cy="512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0" rIns="0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tx2">
                  <a:lumMod val="50000"/>
                </a:schemeClr>
              </a:solidFill>
            </a:rPr>
            <a:t>June</a:t>
          </a:r>
          <a:endParaRPr lang="en-US" sz="17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303562" y="1369393"/>
        <a:ext cx="1064154" cy="512840"/>
      </dsp:txXfrm>
    </dsp:sp>
    <dsp:sp modelId="{F2E963E9-4B8E-4295-9DB0-2EAA25E5C9E3}">
      <dsp:nvSpPr>
        <dsp:cNvPr id="0" name=""/>
        <dsp:cNvSpPr/>
      </dsp:nvSpPr>
      <dsp:spPr>
        <a:xfrm>
          <a:off x="902689" y="2273093"/>
          <a:ext cx="444339" cy="444339"/>
        </a:xfrm>
        <a:prstGeom prst="ellipse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2371EB-F141-46A1-816B-AC102E307FE8}">
      <dsp:nvSpPr>
        <dsp:cNvPr id="0" name=""/>
        <dsp:cNvSpPr/>
      </dsp:nvSpPr>
      <dsp:spPr>
        <a:xfrm rot="17700000">
          <a:off x="396194" y="2955860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2">
                  <a:lumMod val="50000"/>
                </a:schemeClr>
              </a:solidFill>
            </a:rPr>
            <a:t>Kickoff </a:t>
          </a:r>
          <a:endParaRPr lang="en-US" sz="12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396194" y="2955860"/>
        <a:ext cx="920543" cy="443851"/>
      </dsp:txXfrm>
    </dsp:sp>
    <dsp:sp modelId="{76D51A7E-4492-4175-891B-2F7676C092E0}">
      <dsp:nvSpPr>
        <dsp:cNvPr id="0" name=""/>
        <dsp:cNvSpPr/>
      </dsp:nvSpPr>
      <dsp:spPr>
        <a:xfrm rot="17700000">
          <a:off x="972509" y="1655130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87EB07-8F94-43EC-9DFC-8E7B5F17E71E}">
      <dsp:nvSpPr>
        <dsp:cNvPr id="0" name=""/>
        <dsp:cNvSpPr/>
      </dsp:nvSpPr>
      <dsp:spPr>
        <a:xfrm>
          <a:off x="1431205" y="2273093"/>
          <a:ext cx="444339" cy="444339"/>
        </a:xfrm>
        <a:prstGeom prst="ellipse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5E3D99-2758-43CD-B801-7D337CA7B519}">
      <dsp:nvSpPr>
        <dsp:cNvPr id="0" name=""/>
        <dsp:cNvSpPr/>
      </dsp:nvSpPr>
      <dsp:spPr>
        <a:xfrm rot="17700000">
          <a:off x="904945" y="2891543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2">
                  <a:lumMod val="50000"/>
                </a:schemeClr>
              </a:solidFill>
            </a:rPr>
            <a:t>Detailed Design</a:t>
          </a:r>
          <a:endParaRPr lang="en-US" sz="12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904945" y="2891543"/>
        <a:ext cx="920543" cy="443851"/>
      </dsp:txXfrm>
    </dsp:sp>
    <dsp:sp modelId="{62E87E48-2973-4578-84F8-A6DAC68FD696}">
      <dsp:nvSpPr>
        <dsp:cNvPr id="0" name=""/>
        <dsp:cNvSpPr/>
      </dsp:nvSpPr>
      <dsp:spPr>
        <a:xfrm rot="17700000">
          <a:off x="1481261" y="1655130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EC7FC7-92EC-44C7-9790-C0684257AEF4}">
      <dsp:nvSpPr>
        <dsp:cNvPr id="0" name=""/>
        <dsp:cNvSpPr/>
      </dsp:nvSpPr>
      <dsp:spPr>
        <a:xfrm>
          <a:off x="1940025" y="2067242"/>
          <a:ext cx="856041" cy="856041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B6E68-DBCE-442A-BE35-9732C896419F}">
      <dsp:nvSpPr>
        <dsp:cNvPr id="0" name=""/>
        <dsp:cNvSpPr/>
      </dsp:nvSpPr>
      <dsp:spPr>
        <a:xfrm rot="17700000">
          <a:off x="2241655" y="1369393"/>
          <a:ext cx="1064154" cy="512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0" rIns="0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July-August</a:t>
          </a:r>
          <a:endParaRPr lang="en-US" sz="1700" kern="1200" dirty="0"/>
        </a:p>
      </dsp:txBody>
      <dsp:txXfrm>
        <a:off x="2241655" y="1369393"/>
        <a:ext cx="1064154" cy="512840"/>
      </dsp:txXfrm>
    </dsp:sp>
    <dsp:sp modelId="{41C4B0A5-4C9E-436B-8938-3D030EE0080E}">
      <dsp:nvSpPr>
        <dsp:cNvPr id="0" name=""/>
        <dsp:cNvSpPr/>
      </dsp:nvSpPr>
      <dsp:spPr>
        <a:xfrm>
          <a:off x="2860547" y="2273093"/>
          <a:ext cx="444339" cy="4443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5BCAC9-EFF7-4CD3-8BA1-75E957D6CC05}">
      <dsp:nvSpPr>
        <dsp:cNvPr id="0" name=""/>
        <dsp:cNvSpPr/>
      </dsp:nvSpPr>
      <dsp:spPr>
        <a:xfrm rot="17700000">
          <a:off x="2334287" y="2891543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IT Programming</a:t>
          </a:r>
          <a:endParaRPr lang="en-US" sz="1200" kern="1200" dirty="0"/>
        </a:p>
      </dsp:txBody>
      <dsp:txXfrm>
        <a:off x="2334287" y="2891543"/>
        <a:ext cx="920543" cy="443851"/>
      </dsp:txXfrm>
    </dsp:sp>
    <dsp:sp modelId="{32B29603-741D-4BEB-83A7-EE943E605603}">
      <dsp:nvSpPr>
        <dsp:cNvPr id="0" name=""/>
        <dsp:cNvSpPr/>
      </dsp:nvSpPr>
      <dsp:spPr>
        <a:xfrm rot="17700000">
          <a:off x="2910602" y="1655130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DBEFB-A31E-407F-8D67-1F3810EEF448}">
      <dsp:nvSpPr>
        <dsp:cNvPr id="0" name=""/>
        <dsp:cNvSpPr/>
      </dsp:nvSpPr>
      <dsp:spPr>
        <a:xfrm>
          <a:off x="3369366" y="2067242"/>
          <a:ext cx="856041" cy="856041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EEE9F-1371-4F58-B1EE-F7D2C6FAB50B}">
      <dsp:nvSpPr>
        <dsp:cNvPr id="0" name=""/>
        <dsp:cNvSpPr/>
      </dsp:nvSpPr>
      <dsp:spPr>
        <a:xfrm rot="17700000">
          <a:off x="3670997" y="1369393"/>
          <a:ext cx="1064154" cy="512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0" rIns="0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September</a:t>
          </a:r>
          <a:endParaRPr lang="en-US" sz="1700" kern="1200" dirty="0"/>
        </a:p>
      </dsp:txBody>
      <dsp:txXfrm>
        <a:off x="3670997" y="1369393"/>
        <a:ext cx="1064154" cy="512840"/>
      </dsp:txXfrm>
    </dsp:sp>
    <dsp:sp modelId="{50298B23-90B1-486C-88BD-3F4321A4775C}">
      <dsp:nvSpPr>
        <dsp:cNvPr id="0" name=""/>
        <dsp:cNvSpPr/>
      </dsp:nvSpPr>
      <dsp:spPr>
        <a:xfrm>
          <a:off x="4289888" y="2273093"/>
          <a:ext cx="444339" cy="4443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5EA844-960E-4F1C-B7E6-2450D5F88C07}">
      <dsp:nvSpPr>
        <dsp:cNvPr id="0" name=""/>
        <dsp:cNvSpPr/>
      </dsp:nvSpPr>
      <dsp:spPr>
        <a:xfrm rot="17700000">
          <a:off x="3763628" y="2891543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Testing</a:t>
          </a:r>
          <a:endParaRPr lang="en-US" sz="1200" kern="1200" dirty="0"/>
        </a:p>
      </dsp:txBody>
      <dsp:txXfrm>
        <a:off x="3763628" y="2891543"/>
        <a:ext cx="920543" cy="443851"/>
      </dsp:txXfrm>
    </dsp:sp>
    <dsp:sp modelId="{D16C0D7C-E626-442C-B659-D3F7C25A2F01}">
      <dsp:nvSpPr>
        <dsp:cNvPr id="0" name=""/>
        <dsp:cNvSpPr/>
      </dsp:nvSpPr>
      <dsp:spPr>
        <a:xfrm rot="17700000">
          <a:off x="4339944" y="1655130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881DC-54EA-4BB8-9581-DEACCFF5DC54}">
      <dsp:nvSpPr>
        <dsp:cNvPr id="0" name=""/>
        <dsp:cNvSpPr/>
      </dsp:nvSpPr>
      <dsp:spPr>
        <a:xfrm>
          <a:off x="4798640" y="2273093"/>
          <a:ext cx="444339" cy="4443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F1CFA0-4032-497B-B1AF-4238D07EAE2D}">
      <dsp:nvSpPr>
        <dsp:cNvPr id="0" name=""/>
        <dsp:cNvSpPr/>
      </dsp:nvSpPr>
      <dsp:spPr>
        <a:xfrm rot="17700000">
          <a:off x="4272380" y="2891543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Review</a:t>
          </a:r>
          <a:endParaRPr lang="en-US" sz="1200" kern="1200" dirty="0"/>
        </a:p>
      </dsp:txBody>
      <dsp:txXfrm>
        <a:off x="4272380" y="2891543"/>
        <a:ext cx="920543" cy="443851"/>
      </dsp:txXfrm>
    </dsp:sp>
    <dsp:sp modelId="{CCDCF724-D046-4E8E-B479-B97A949D9ACB}">
      <dsp:nvSpPr>
        <dsp:cNvPr id="0" name=""/>
        <dsp:cNvSpPr/>
      </dsp:nvSpPr>
      <dsp:spPr>
        <a:xfrm rot="17700000">
          <a:off x="4848695" y="1655130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DA68C-B840-443D-B045-B2F059ADC9C9}">
      <dsp:nvSpPr>
        <dsp:cNvPr id="0" name=""/>
        <dsp:cNvSpPr/>
      </dsp:nvSpPr>
      <dsp:spPr>
        <a:xfrm>
          <a:off x="5307459" y="2067242"/>
          <a:ext cx="856041" cy="856041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358F44-B61E-4764-802E-0E0E6613AE44}">
      <dsp:nvSpPr>
        <dsp:cNvPr id="0" name=""/>
        <dsp:cNvSpPr/>
      </dsp:nvSpPr>
      <dsp:spPr>
        <a:xfrm rot="17700000">
          <a:off x="5609090" y="1369393"/>
          <a:ext cx="1064154" cy="512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0" rIns="0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October-November</a:t>
          </a:r>
          <a:endParaRPr lang="en-US" sz="1700" kern="1200" dirty="0"/>
        </a:p>
      </dsp:txBody>
      <dsp:txXfrm>
        <a:off x="5609090" y="1369393"/>
        <a:ext cx="1064154" cy="512840"/>
      </dsp:txXfrm>
    </dsp:sp>
    <dsp:sp modelId="{F90AB10E-E15F-469A-8C93-11E8A17D5FC5}">
      <dsp:nvSpPr>
        <dsp:cNvPr id="0" name=""/>
        <dsp:cNvSpPr/>
      </dsp:nvSpPr>
      <dsp:spPr>
        <a:xfrm>
          <a:off x="6227981" y="2273093"/>
          <a:ext cx="444339" cy="4443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C85AC7-9D6A-40B7-86C4-EE0BF5A36B6C}">
      <dsp:nvSpPr>
        <dsp:cNvPr id="0" name=""/>
        <dsp:cNvSpPr/>
      </dsp:nvSpPr>
      <dsp:spPr>
        <a:xfrm rot="17700000">
          <a:off x="5701721" y="2891543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Finalize</a:t>
          </a:r>
          <a:endParaRPr lang="en-US" sz="1200" kern="1200" dirty="0"/>
        </a:p>
      </dsp:txBody>
      <dsp:txXfrm>
        <a:off x="5701721" y="2891543"/>
        <a:ext cx="920543" cy="443851"/>
      </dsp:txXfrm>
    </dsp:sp>
    <dsp:sp modelId="{8E19D2C2-CA79-4A57-9DB0-66A6C83DE76A}">
      <dsp:nvSpPr>
        <dsp:cNvPr id="0" name=""/>
        <dsp:cNvSpPr/>
      </dsp:nvSpPr>
      <dsp:spPr>
        <a:xfrm rot="17700000">
          <a:off x="6278037" y="1655130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D97DBF-2A73-4288-AB22-EA3E34E2A10B}">
      <dsp:nvSpPr>
        <dsp:cNvPr id="0" name=""/>
        <dsp:cNvSpPr/>
      </dsp:nvSpPr>
      <dsp:spPr>
        <a:xfrm>
          <a:off x="6736733" y="2273093"/>
          <a:ext cx="444339" cy="4443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B96045-EDFA-470B-8F09-495CC584B5E1}">
      <dsp:nvSpPr>
        <dsp:cNvPr id="0" name=""/>
        <dsp:cNvSpPr/>
      </dsp:nvSpPr>
      <dsp:spPr>
        <a:xfrm rot="17700000">
          <a:off x="6210473" y="2891543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Training</a:t>
          </a:r>
          <a:endParaRPr lang="en-US" sz="1200" kern="1200" dirty="0"/>
        </a:p>
      </dsp:txBody>
      <dsp:txXfrm>
        <a:off x="6210473" y="2891543"/>
        <a:ext cx="920543" cy="443851"/>
      </dsp:txXfrm>
    </dsp:sp>
    <dsp:sp modelId="{68299ED8-4DB6-4182-BC97-D57A80AA6F1E}">
      <dsp:nvSpPr>
        <dsp:cNvPr id="0" name=""/>
        <dsp:cNvSpPr/>
      </dsp:nvSpPr>
      <dsp:spPr>
        <a:xfrm rot="17700000">
          <a:off x="6786788" y="1655130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4BD62-DA2A-4941-AE5F-45CF8B87B1D0}">
      <dsp:nvSpPr>
        <dsp:cNvPr id="0" name=""/>
        <dsp:cNvSpPr/>
      </dsp:nvSpPr>
      <dsp:spPr>
        <a:xfrm>
          <a:off x="7245484" y="2273093"/>
          <a:ext cx="444339" cy="4443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F9C7B5-4D5D-4D4A-9A74-20849FF39AAA}">
      <dsp:nvSpPr>
        <dsp:cNvPr id="0" name=""/>
        <dsp:cNvSpPr/>
      </dsp:nvSpPr>
      <dsp:spPr>
        <a:xfrm rot="17700000">
          <a:off x="6719224" y="2891543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Go-Live</a:t>
          </a:r>
          <a:endParaRPr lang="en-US" sz="1200" kern="1200" dirty="0"/>
        </a:p>
      </dsp:txBody>
      <dsp:txXfrm>
        <a:off x="6719224" y="2891543"/>
        <a:ext cx="920543" cy="443851"/>
      </dsp:txXfrm>
    </dsp:sp>
    <dsp:sp modelId="{C91541E7-C25A-4820-921F-B6B7F4B79065}">
      <dsp:nvSpPr>
        <dsp:cNvPr id="0" name=""/>
        <dsp:cNvSpPr/>
      </dsp:nvSpPr>
      <dsp:spPr>
        <a:xfrm rot="17700000">
          <a:off x="7295540" y="1655130"/>
          <a:ext cx="920543" cy="443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7/28/2015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7/28/2015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68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62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9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</a:t>
            </a:r>
            <a:r>
              <a:rPr lang="en-US" baseline="0" dirty="0" smtClean="0"/>
              <a:t> to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91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2" y="0"/>
            <a:ext cx="12188827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9" name="Rectangle 8"/>
          <p:cNvSpPr/>
          <p:nvPr/>
        </p:nvSpPr>
        <p:spPr>
          <a:xfrm>
            <a:off x="-2" y="5102352"/>
            <a:ext cx="12188827" cy="175564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9601200" cy="1517904"/>
          </a:xfrm>
        </p:spPr>
        <p:txBody>
          <a:bodyPr anchor="b"/>
          <a:lstStyle>
            <a:lvl1pPr algn="ctr">
              <a:defRPr sz="4050"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all" baseline="0">
                <a:solidFill>
                  <a:schemeClr val="tx2">
                    <a:lumMod val="25000"/>
                  </a:schemeClr>
                </a:solidFill>
              </a:defRPr>
            </a:lvl1pPr>
            <a:lvl2pPr marL="342894" indent="0" algn="ctr">
              <a:buNone/>
              <a:defRPr sz="2100"/>
            </a:lvl2pPr>
            <a:lvl3pPr marL="685786" indent="0" algn="ctr">
              <a:buNone/>
              <a:defRPr sz="1800"/>
            </a:lvl3pPr>
            <a:lvl4pPr marL="1028680" indent="0" algn="ctr">
              <a:buNone/>
              <a:defRPr sz="1500"/>
            </a:lvl4pPr>
            <a:lvl5pPr marL="1371573" indent="0" algn="ctr">
              <a:buNone/>
              <a:defRPr sz="1500"/>
            </a:lvl5pPr>
            <a:lvl6pPr marL="1714466" indent="0" algn="ctr">
              <a:buNone/>
              <a:defRPr sz="1500"/>
            </a:lvl6pPr>
            <a:lvl7pPr marL="2057359" indent="0" algn="ctr">
              <a:buNone/>
              <a:defRPr sz="1500"/>
            </a:lvl7pPr>
            <a:lvl8pPr marL="2400252" indent="0" algn="ctr">
              <a:buNone/>
              <a:defRPr sz="1500"/>
            </a:lvl8pPr>
            <a:lvl9pPr marL="2743145" indent="0" algn="ctr">
              <a:buNone/>
              <a:defRPr sz="1500"/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7/28/2015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7" y="274638"/>
            <a:ext cx="26289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10" y="274638"/>
            <a:ext cx="77343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7/28/2015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7/28/2015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74320"/>
            <a:ext cx="12192000" cy="63093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405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15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342894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8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7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5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5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4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7/28/2015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t>7/28/2015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71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/>
            </a:lvl1pPr>
            <a:lvl2pPr marL="342894" indent="0">
              <a:buNone/>
              <a:defRPr sz="1500" b="1"/>
            </a:lvl2pPr>
            <a:lvl3pPr marL="685786" indent="0">
              <a:buNone/>
              <a:defRPr sz="1350" b="1"/>
            </a:lvl3pPr>
            <a:lvl4pPr marL="1028680" indent="0">
              <a:buNone/>
              <a:defRPr sz="1200" b="1"/>
            </a:lvl4pPr>
            <a:lvl5pPr marL="1371573" indent="0">
              <a:buNone/>
              <a:defRPr sz="1200" b="1"/>
            </a:lvl5pPr>
            <a:lvl6pPr marL="1714466" indent="0">
              <a:buNone/>
              <a:defRPr sz="1200" b="1"/>
            </a:lvl6pPr>
            <a:lvl7pPr marL="2057359" indent="0">
              <a:buNone/>
              <a:defRPr sz="1200" b="1"/>
            </a:lvl7pPr>
            <a:lvl8pPr marL="2400252" indent="0">
              <a:buNone/>
              <a:defRPr sz="1200" b="1"/>
            </a:lvl8pPr>
            <a:lvl9pPr marL="2743145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8"/>
            <a:ext cx="4572000" cy="328884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71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/>
            </a:lvl1pPr>
            <a:lvl2pPr marL="342894" indent="0">
              <a:buNone/>
              <a:defRPr sz="1500" b="1"/>
            </a:lvl2pPr>
            <a:lvl3pPr marL="685786" indent="0">
              <a:buNone/>
              <a:defRPr sz="1350" b="1"/>
            </a:lvl3pPr>
            <a:lvl4pPr marL="1028680" indent="0">
              <a:buNone/>
              <a:defRPr sz="1200" b="1"/>
            </a:lvl4pPr>
            <a:lvl5pPr marL="1371573" indent="0">
              <a:buNone/>
              <a:defRPr sz="1200" b="1"/>
            </a:lvl5pPr>
            <a:lvl6pPr marL="1714466" indent="0">
              <a:buNone/>
              <a:defRPr sz="1200" b="1"/>
            </a:lvl6pPr>
            <a:lvl7pPr marL="2057359" indent="0">
              <a:buNone/>
              <a:defRPr sz="1200" b="1"/>
            </a:lvl7pPr>
            <a:lvl8pPr marL="2400252" indent="0">
              <a:buNone/>
              <a:defRPr sz="1200" b="1"/>
            </a:lvl8pPr>
            <a:lvl9pPr marL="2743145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8"/>
            <a:ext cx="4572000" cy="328884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7/28/2015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7/28/2015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12188827" cy="2743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7/28/2015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255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894" indent="0">
              <a:buNone/>
              <a:defRPr sz="900"/>
            </a:lvl2pPr>
            <a:lvl3pPr marL="685786" indent="0">
              <a:buNone/>
              <a:defRPr sz="750"/>
            </a:lvl3pPr>
            <a:lvl4pPr marL="1028680" indent="0">
              <a:buNone/>
              <a:defRPr sz="675"/>
            </a:lvl4pPr>
            <a:lvl5pPr marL="1371573" indent="0">
              <a:buNone/>
              <a:defRPr sz="675"/>
            </a:lvl5pPr>
            <a:lvl6pPr marL="1714466" indent="0">
              <a:buNone/>
              <a:defRPr sz="675"/>
            </a:lvl6pPr>
            <a:lvl7pPr marL="2057359" indent="0">
              <a:buNone/>
              <a:defRPr sz="675"/>
            </a:lvl7pPr>
            <a:lvl8pPr marL="2400252" indent="0">
              <a:buNone/>
              <a:defRPr sz="675"/>
            </a:lvl8pPr>
            <a:lvl9pPr marL="2743145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7/28/2015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255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1752" y="502920"/>
            <a:ext cx="670255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894" indent="0">
              <a:buNone/>
              <a:defRPr sz="2100"/>
            </a:lvl2pPr>
            <a:lvl3pPr marL="685786" indent="0">
              <a:buNone/>
              <a:defRPr sz="1800"/>
            </a:lvl3pPr>
            <a:lvl4pPr marL="1028680" indent="0">
              <a:buNone/>
              <a:defRPr sz="1500"/>
            </a:lvl4pPr>
            <a:lvl5pPr marL="1371573" indent="0">
              <a:buNone/>
              <a:defRPr sz="1500"/>
            </a:lvl5pPr>
            <a:lvl6pPr marL="1714466" indent="0">
              <a:buNone/>
              <a:defRPr sz="1500"/>
            </a:lvl6pPr>
            <a:lvl7pPr marL="2057359" indent="0">
              <a:buNone/>
              <a:defRPr sz="1500"/>
            </a:lvl7pPr>
            <a:lvl8pPr marL="2400252" indent="0">
              <a:buNone/>
              <a:defRPr sz="1500"/>
            </a:lvl8pPr>
            <a:lvl9pPr marL="2743145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894" indent="0">
              <a:buNone/>
              <a:defRPr sz="900"/>
            </a:lvl2pPr>
            <a:lvl3pPr marL="685786" indent="0">
              <a:buNone/>
              <a:defRPr sz="750"/>
            </a:lvl3pPr>
            <a:lvl4pPr marL="1028680" indent="0">
              <a:buNone/>
              <a:defRPr sz="675"/>
            </a:lvl4pPr>
            <a:lvl5pPr marL="1371573" indent="0">
              <a:buNone/>
              <a:defRPr sz="675"/>
            </a:lvl5pPr>
            <a:lvl6pPr marL="1714466" indent="0">
              <a:buNone/>
              <a:defRPr sz="675"/>
            </a:lvl6pPr>
            <a:lvl7pPr marL="2057359" indent="0">
              <a:buNone/>
              <a:defRPr sz="675"/>
            </a:lvl7pPr>
            <a:lvl8pPr marL="2400252" indent="0">
              <a:buNone/>
              <a:defRPr sz="675"/>
            </a:lvl8pPr>
            <a:lvl9pPr marL="2743145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7/28/2015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583680"/>
            <a:ext cx="12188827" cy="2743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1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8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7/28/2015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685786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05736" indent="-171446" algn="l" defTabSz="685786" rtl="0" eaLnBrk="1" latinLnBrk="0" hangingPunct="1">
        <a:lnSpc>
          <a:spcPct val="90000"/>
        </a:lnSpc>
        <a:spcBef>
          <a:spcPts val="1350"/>
        </a:spcBef>
        <a:buSzPct val="80000"/>
        <a:buFont typeface="Arial" pitchFamily="34" charset="0"/>
        <a:buChar char="•"/>
        <a:defRPr sz="1500" kern="1200">
          <a:solidFill>
            <a:schemeClr val="tx2">
              <a:lumMod val="25000"/>
            </a:schemeClr>
          </a:solidFill>
          <a:latin typeface="+mn-lt"/>
          <a:ea typeface="+mn-ea"/>
          <a:cs typeface="+mn-cs"/>
        </a:defRPr>
      </a:lvl1pPr>
      <a:lvl2pPr marL="445761" indent="-171446" algn="l" defTabSz="685786" rtl="0" eaLnBrk="1" latinLnBrk="0" hangingPunct="1">
        <a:lnSpc>
          <a:spcPct val="90000"/>
        </a:lnSpc>
        <a:spcBef>
          <a:spcPts val="750"/>
        </a:spcBef>
        <a:buSzPct val="80000"/>
        <a:buFont typeface="Arial" pitchFamily="34" charset="0"/>
        <a:buChar char="•"/>
        <a:defRPr sz="1350" kern="1200">
          <a:solidFill>
            <a:schemeClr val="tx2">
              <a:lumMod val="25000"/>
            </a:schemeClr>
          </a:solidFill>
          <a:latin typeface="+mn-lt"/>
          <a:ea typeface="+mn-ea"/>
          <a:cs typeface="+mn-cs"/>
        </a:defRPr>
      </a:lvl2pPr>
      <a:lvl3pPr marL="685786" indent="-171446" algn="l" defTabSz="685786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200" kern="1200">
          <a:solidFill>
            <a:schemeClr val="tx2">
              <a:lumMod val="25000"/>
            </a:schemeClr>
          </a:solidFill>
          <a:latin typeface="+mn-lt"/>
          <a:ea typeface="+mn-ea"/>
          <a:cs typeface="+mn-cs"/>
        </a:defRPr>
      </a:lvl3pPr>
      <a:lvl4pPr marL="925811" indent="-171446" algn="l" defTabSz="685786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2">
              <a:lumMod val="25000"/>
            </a:schemeClr>
          </a:solidFill>
          <a:latin typeface="+mn-lt"/>
          <a:ea typeface="+mn-ea"/>
          <a:cs typeface="+mn-cs"/>
        </a:defRPr>
      </a:lvl4pPr>
      <a:lvl5pPr marL="1165837" indent="-171446" algn="l" defTabSz="685786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2">
              <a:lumMod val="25000"/>
            </a:schemeClr>
          </a:solidFill>
          <a:latin typeface="+mn-lt"/>
          <a:ea typeface="+mn-ea"/>
          <a:cs typeface="+mn-cs"/>
        </a:defRPr>
      </a:lvl5pPr>
      <a:lvl6pPr marL="1405862" indent="-171446" algn="l" defTabSz="6857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888" indent="-171446" algn="l" defTabSz="6857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85912" indent="-171446" algn="l" defTabSz="6857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25938" indent="-171446" algn="l" defTabSz="6857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6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0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3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6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59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2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45" algn="l" defTabSz="68578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1345" y="2228853"/>
            <a:ext cx="7200900" cy="113895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ePro</a:t>
            </a:r>
            <a:r>
              <a:rPr lang="en-US" dirty="0" smtClean="0"/>
              <a:t> Online Receiving Enhancements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60238" y="3543306"/>
            <a:ext cx="28636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25000"/>
                  </a:schemeClr>
                </a:solidFill>
              </a:rPr>
              <a:t>Focus Group Meeting</a:t>
            </a:r>
          </a:p>
          <a:p>
            <a:pPr algn="ctr"/>
            <a:r>
              <a:rPr lang="en-US" sz="2400" dirty="0">
                <a:solidFill>
                  <a:schemeClr val="tx2">
                    <a:lumMod val="25000"/>
                  </a:schemeClr>
                </a:solidFill>
              </a:rPr>
              <a:t>July 28, 2015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7600" y="6019800"/>
            <a:ext cx="71437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341120" y="381000"/>
            <a:ext cx="7132320" cy="1233424"/>
          </a:xfrm>
        </p:spPr>
        <p:txBody>
          <a:bodyPr>
            <a:normAutofit/>
          </a:bodyPr>
          <a:lstStyle/>
          <a:p>
            <a:r>
              <a:rPr lang="en-US" sz="3200" dirty="0"/>
              <a:t>Today’s Agenda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Review Focus Group Suggestions</a:t>
            </a:r>
          </a:p>
          <a:p>
            <a:r>
              <a:rPr lang="en-US" sz="2800" dirty="0"/>
              <a:t>Receiving Mock-up Demo</a:t>
            </a:r>
          </a:p>
          <a:p>
            <a:r>
              <a:rPr lang="en-US" sz="2800" dirty="0"/>
              <a:t>Color Scheme Choice</a:t>
            </a:r>
          </a:p>
          <a:p>
            <a:r>
              <a:rPr lang="en-US" sz="2800" dirty="0"/>
              <a:t>Timeline</a:t>
            </a:r>
          </a:p>
          <a:p>
            <a:r>
              <a:rPr lang="en-US" sz="2800" dirty="0"/>
              <a:t>Questions/Next Steps</a:t>
            </a:r>
          </a:p>
        </p:txBody>
      </p:sp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7" y="467359"/>
            <a:ext cx="10363197" cy="523240"/>
          </a:xfrm>
        </p:spPr>
        <p:txBody>
          <a:bodyPr/>
          <a:lstStyle/>
          <a:p>
            <a:r>
              <a:rPr lang="en-US" b="1" dirty="0" smtClean="0"/>
              <a:t>Focus Group </a:t>
            </a:r>
            <a:r>
              <a:rPr lang="en-US" b="1" dirty="0"/>
              <a:t>Suggestions Completed </a:t>
            </a:r>
            <a:r>
              <a:rPr lang="en-US" b="1" dirty="0" smtClean="0"/>
              <a:t>or in Progress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4" y="1453836"/>
            <a:ext cx="10668003" cy="4882387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 smtClean="0"/>
              <a:t>Design </a:t>
            </a:r>
            <a:r>
              <a:rPr lang="en-US" sz="2050" dirty="0"/>
              <a:t>a more organized look with shading between lines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/>
              <a:t>Add functionality to receive </a:t>
            </a:r>
            <a:r>
              <a:rPr lang="en-US" sz="2050" dirty="0" smtClean="0"/>
              <a:t>all and apply data to all </a:t>
            </a:r>
            <a:r>
              <a:rPr lang="en-US" sz="2050" dirty="0"/>
              <a:t>lines for </a:t>
            </a:r>
            <a:r>
              <a:rPr lang="en-US" sz="2050" dirty="0" smtClean="0"/>
              <a:t>dates, </a:t>
            </a:r>
            <a:r>
              <a:rPr lang="en-US" sz="2050" dirty="0"/>
              <a:t>packing </a:t>
            </a:r>
            <a:r>
              <a:rPr lang="en-US" sz="2050" dirty="0" smtClean="0"/>
              <a:t>slip, </a:t>
            </a:r>
            <a:r>
              <a:rPr lang="en-US" sz="2050" dirty="0"/>
              <a:t>and asset </a:t>
            </a:r>
            <a:r>
              <a:rPr lang="en-US" sz="2050" dirty="0" smtClean="0"/>
              <a:t>fields</a:t>
            </a:r>
            <a:endParaRPr lang="en-US" sz="2050" dirty="0"/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 smtClean="0"/>
              <a:t>Add calendar </a:t>
            </a:r>
            <a:r>
              <a:rPr lang="en-US" sz="2050" dirty="0"/>
              <a:t>widget on all date </a:t>
            </a:r>
            <a:r>
              <a:rPr lang="en-US" sz="2050" dirty="0" smtClean="0"/>
              <a:t>fields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/>
              <a:t>Add functionality to edit or cancel </a:t>
            </a:r>
            <a:r>
              <a:rPr lang="en-US" sz="2050" dirty="0" smtClean="0"/>
              <a:t>a receipt</a:t>
            </a:r>
            <a:endParaRPr lang="en-US" sz="2050" dirty="0"/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/>
              <a:t>Add </a:t>
            </a:r>
            <a:r>
              <a:rPr lang="en-US" sz="2050" dirty="0" smtClean="0"/>
              <a:t>Vendor </a:t>
            </a:r>
            <a:r>
              <a:rPr lang="en-US" sz="2050" dirty="0"/>
              <a:t>I</a:t>
            </a:r>
            <a:r>
              <a:rPr lang="en-US" sz="2050" dirty="0" smtClean="0"/>
              <a:t>tem ID </a:t>
            </a:r>
            <a:r>
              <a:rPr lang="en-US" sz="2050" dirty="0"/>
              <a:t>in same area as I</a:t>
            </a:r>
            <a:r>
              <a:rPr lang="en-US" sz="2050" dirty="0" smtClean="0"/>
              <a:t>tem ID</a:t>
            </a:r>
            <a:endParaRPr lang="en-US" sz="205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 smtClean="0"/>
              <a:t>Define </a:t>
            </a:r>
            <a:r>
              <a:rPr lang="en-US" sz="2050" dirty="0"/>
              <a:t>useful options for filtering and searching for different receiving statuses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 smtClean="0"/>
              <a:t>Sort </a:t>
            </a:r>
            <a:r>
              <a:rPr lang="en-US" sz="2050" dirty="0"/>
              <a:t>option for Capital </a:t>
            </a:r>
            <a:r>
              <a:rPr lang="en-US" sz="2050" dirty="0" smtClean="0"/>
              <a:t>and IT Equipment, and </a:t>
            </a:r>
            <a:r>
              <a:rPr lang="en-US" sz="2050" dirty="0"/>
              <a:t>Match Exceptions</a:t>
            </a:r>
            <a:r>
              <a:rPr lang="en-US" sz="2050" dirty="0" smtClean="0"/>
              <a:t> </a:t>
            </a:r>
            <a:endParaRPr lang="en-US" sz="205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 smtClean="0"/>
              <a:t>Shrink </a:t>
            </a:r>
            <a:r>
              <a:rPr lang="en-US" sz="2050" dirty="0"/>
              <a:t>description </a:t>
            </a:r>
            <a:endParaRPr lang="en-US" sz="2050" dirty="0" smtClean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 smtClean="0"/>
              <a:t>Make large </a:t>
            </a:r>
            <a:r>
              <a:rPr lang="en-US" sz="2050" dirty="0"/>
              <a:t>orders </a:t>
            </a:r>
            <a:r>
              <a:rPr lang="en-US" sz="2050" dirty="0" smtClean="0"/>
              <a:t>easier to receive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/>
              <a:t>Eliminate Contract </a:t>
            </a:r>
            <a:r>
              <a:rPr lang="en-US" sz="2050" dirty="0" smtClean="0"/>
              <a:t>ID </a:t>
            </a:r>
            <a:r>
              <a:rPr lang="en-US" sz="2050" dirty="0"/>
              <a:t>and Category </a:t>
            </a:r>
            <a:r>
              <a:rPr lang="en-US" sz="2050" dirty="0" smtClean="0"/>
              <a:t>Code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/>
              <a:t>Maintain </a:t>
            </a:r>
            <a:r>
              <a:rPr lang="en-US" sz="2050" dirty="0" smtClean="0"/>
              <a:t>Quantity/Voucher </a:t>
            </a:r>
            <a:r>
              <a:rPr lang="en-US" sz="2050" dirty="0"/>
              <a:t># fields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/>
              <a:t>Maintain the ability to upload receipts and packing </a:t>
            </a:r>
            <a:r>
              <a:rPr lang="en-US" sz="2050" dirty="0" smtClean="0"/>
              <a:t>slips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Modify </a:t>
            </a:r>
            <a:r>
              <a:rPr lang="en-US" sz="2000" dirty="0"/>
              <a:t>confirmation for quantity/amount entered so user can adjust default </a:t>
            </a:r>
            <a:r>
              <a:rPr lang="en-US" sz="2000" dirty="0" smtClean="0"/>
              <a:t>location</a:t>
            </a:r>
          </a:p>
          <a:p>
            <a:pPr lvl="0">
              <a:spcBef>
                <a:spcPts val="600"/>
              </a:spcBef>
            </a:pPr>
            <a:r>
              <a:rPr lang="en-US" sz="2000" dirty="0"/>
              <a:t>Allow permitted receivers to add comments at any </a:t>
            </a:r>
            <a:r>
              <a:rPr lang="en-US" sz="2000" dirty="0" smtClean="0"/>
              <a:t>time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838194" y="930596"/>
            <a:ext cx="3124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On the Receiving page</a:t>
            </a:r>
            <a:r>
              <a:rPr lang="en-US" sz="2400" dirty="0" smtClean="0">
                <a:latin typeface="+mj-lt"/>
              </a:rPr>
              <a:t>: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92468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7" y="467359"/>
            <a:ext cx="10363197" cy="523240"/>
          </a:xfrm>
        </p:spPr>
        <p:txBody>
          <a:bodyPr/>
          <a:lstStyle/>
          <a:p>
            <a:r>
              <a:rPr lang="en-US" b="1" dirty="0" smtClean="0"/>
              <a:t>Focus Group </a:t>
            </a:r>
            <a:r>
              <a:rPr lang="en-US" b="1" dirty="0"/>
              <a:t>Suggestions Completed </a:t>
            </a:r>
            <a:r>
              <a:rPr lang="en-US" b="1" dirty="0" smtClean="0"/>
              <a:t>or in Progress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38197" y="1676400"/>
            <a:ext cx="10668003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 smtClean="0"/>
              <a:t>Add </a:t>
            </a:r>
            <a:r>
              <a:rPr lang="en-US" sz="2050" dirty="0"/>
              <a:t>functionality to display Vouchers and POs which need </a:t>
            </a:r>
            <a:r>
              <a:rPr lang="en-US" sz="2050" dirty="0" smtClean="0"/>
              <a:t>receipts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 smtClean="0"/>
              <a:t>Sort option by priority for POs and Vouchers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50" dirty="0" smtClean="0"/>
              <a:t>Eliminate </a:t>
            </a:r>
            <a:r>
              <a:rPr lang="en-US" sz="2050" dirty="0"/>
              <a:t>closed POs and orders with negative lines in </a:t>
            </a:r>
            <a:r>
              <a:rPr lang="en-US" sz="2050" dirty="0" smtClean="0"/>
              <a:t>worklist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n-US" dirty="0"/>
          </a:p>
          <a:p>
            <a:pPr marL="34290" indent="0">
              <a:buNone/>
            </a:pPr>
            <a:r>
              <a:rPr lang="en-US" sz="2400" dirty="0"/>
              <a:t>On Requisition: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50" dirty="0"/>
              <a:t>Add functionality to add multiple receivers on the requisition</a:t>
            </a:r>
          </a:p>
          <a:p>
            <a:pPr lvl="0">
              <a:spcBef>
                <a:spcPts val="600"/>
              </a:spcBef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8197" y="1154341"/>
            <a:ext cx="2985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On Receiving Worklist</a:t>
            </a:r>
            <a:r>
              <a:rPr lang="en-US" sz="2400" dirty="0" smtClean="0"/>
              <a:t>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244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6" y="467358"/>
            <a:ext cx="9144003" cy="523240"/>
          </a:xfrm>
        </p:spPr>
        <p:txBody>
          <a:bodyPr>
            <a:normAutofit/>
          </a:bodyPr>
          <a:lstStyle/>
          <a:p>
            <a:r>
              <a:rPr lang="en-US" b="1" dirty="0" smtClean="0"/>
              <a:t>More Information Needed on the Following Suggestions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6" y="1219200"/>
            <a:ext cx="10439400" cy="442938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sz="2200" dirty="0"/>
              <a:t>Ability to view defects or returns on RMA items which work after the PO is fully received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sz="2200" dirty="0"/>
              <a:t>Add favorites for asset equipment </a:t>
            </a:r>
            <a:r>
              <a:rPr lang="en-US" sz="2200" dirty="0" smtClean="0"/>
              <a:t>information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sz="2200" dirty="0"/>
              <a:t>Ability to add comments on PO to record issues</a:t>
            </a:r>
            <a:endParaRPr lang="en-US" sz="2200" dirty="0" smtClean="0"/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sz="2200" dirty="0" smtClean="0"/>
              <a:t>Sort </a:t>
            </a:r>
            <a:r>
              <a:rPr lang="en-US" sz="2200" dirty="0"/>
              <a:t>option for all vouchers in a particular department (may need admin view</a:t>
            </a:r>
            <a:r>
              <a:rPr lang="en-US" sz="2200" dirty="0" smtClean="0"/>
              <a:t>)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7821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49850" y="2967338"/>
            <a:ext cx="46923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2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Mock-up Demo</a:t>
            </a:r>
          </a:p>
        </p:txBody>
      </p:sp>
    </p:spTree>
    <p:extLst>
      <p:ext uri="{BB962C8B-B14F-4D97-AF65-F5344CB8AC3E}">
        <p14:creationId xmlns:p14="http://schemas.microsoft.com/office/powerpoint/2010/main" val="29675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3462" y="3441385"/>
            <a:ext cx="3154680" cy="685800"/>
          </a:xfrm>
        </p:spPr>
        <p:txBody>
          <a:bodyPr/>
          <a:lstStyle/>
          <a:p>
            <a:r>
              <a:rPr lang="en-US" dirty="0" smtClean="0"/>
              <a:t>Color Schemes </a:t>
            </a:r>
            <a:endParaRPr lang="en-US" dirty="0"/>
          </a:p>
        </p:txBody>
      </p:sp>
      <p:pic>
        <p:nvPicPr>
          <p:cNvPr id="7" name="Picture 6" descr="UIData:PSoft-FS:Share:ePro2:Receiving:Color Palettes:RecPaletteA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05"/>
          <a:stretch/>
        </p:blipFill>
        <p:spPr bwMode="auto">
          <a:xfrm>
            <a:off x="1156610" y="885352"/>
            <a:ext cx="2485549" cy="13916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/>
          <p:cNvPicPr/>
          <p:nvPr/>
        </p:nvPicPr>
        <p:blipFill rotWithShape="1">
          <a:blip r:embed="rId4"/>
          <a:srcRect t="1483" b="2866"/>
          <a:stretch/>
        </p:blipFill>
        <p:spPr>
          <a:xfrm>
            <a:off x="7848600" y="4495800"/>
            <a:ext cx="2514600" cy="1508760"/>
          </a:xfrm>
          <a:prstGeom prst="rect">
            <a:avLst/>
          </a:prstGeom>
        </p:spPr>
      </p:pic>
      <p:pic>
        <p:nvPicPr>
          <p:cNvPr id="10" name="Picture 9" descr="UIData:PSoft-FS:Share:ePro2:Receiving:Color Palettes:RecPaletteC.pn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94"/>
          <a:stretch/>
        </p:blipFill>
        <p:spPr bwMode="auto">
          <a:xfrm>
            <a:off x="1295400" y="3962400"/>
            <a:ext cx="2485549" cy="14073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UIData:PSoft-FS:Share:ePro2:Receiving:Color Palettes:JBPalette1.png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36"/>
          <a:stretch/>
        </p:blipFill>
        <p:spPr bwMode="auto">
          <a:xfrm>
            <a:off x="8468964" y="877794"/>
            <a:ext cx="2467928" cy="13816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UIData:PSoft-FS:Share:ePro2:Receiving:Color Palettes:RecPaletteB.png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88"/>
          <a:stretch/>
        </p:blipFill>
        <p:spPr bwMode="auto">
          <a:xfrm>
            <a:off x="4720883" y="1828807"/>
            <a:ext cx="2485549" cy="14073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04691" y="2259395"/>
            <a:ext cx="203761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6E7DAB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j-lt"/>
              </a:rPr>
              <a:t>#1 Choice</a:t>
            </a:r>
          </a:p>
        </p:txBody>
      </p:sp>
    </p:spTree>
    <p:extLst>
      <p:ext uri="{BB962C8B-B14F-4D97-AF65-F5344CB8AC3E}">
        <p14:creationId xmlns:p14="http://schemas.microsoft.com/office/powerpoint/2010/main" val="1585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6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9600" y="685800"/>
            <a:ext cx="7132320" cy="4495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25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Tentative </a:t>
            </a:r>
            <a:r>
              <a:rPr lang="en-US" sz="3200" dirty="0" err="1" smtClean="0"/>
              <a:t>ePro</a:t>
            </a:r>
            <a:r>
              <a:rPr lang="en-US" sz="3200" dirty="0" smtClean="0"/>
              <a:t> Receiving </a:t>
            </a:r>
            <a:r>
              <a:rPr lang="en-US" sz="3200" dirty="0"/>
              <a:t>Project </a:t>
            </a:r>
            <a:r>
              <a:rPr lang="en-US" sz="3200" dirty="0" smtClean="0"/>
              <a:t>Timeline</a:t>
            </a:r>
            <a:endParaRPr lang="en-US" sz="32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26261084"/>
              </p:ext>
            </p:extLst>
          </p:nvPr>
        </p:nvGraphicFramePr>
        <p:xfrm>
          <a:off x="2438402" y="1207772"/>
          <a:ext cx="8153397" cy="4659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809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Testing</a:t>
            </a:r>
          </a:p>
          <a:p>
            <a:r>
              <a:rPr lang="en-US" sz="2400" dirty="0"/>
              <a:t>Next Meeting in September</a:t>
            </a:r>
          </a:p>
        </p:txBody>
      </p:sp>
      <p:sp>
        <p:nvSpPr>
          <p:cNvPr id="4" name="Rectangle 3"/>
          <p:cNvSpPr/>
          <p:nvPr/>
        </p:nvSpPr>
        <p:spPr>
          <a:xfrm>
            <a:off x="6438905" y="4914905"/>
            <a:ext cx="371800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/>
              <a:t>www.uiowa.edu/ap-purchasing/receiving-2.0</a:t>
            </a:r>
          </a:p>
        </p:txBody>
      </p:sp>
    </p:spTree>
    <p:extLst>
      <p:ext uri="{BB962C8B-B14F-4D97-AF65-F5344CB8AC3E}">
        <p14:creationId xmlns:p14="http://schemas.microsoft.com/office/powerpoint/2010/main" val="70946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Teal 16x9">
  <a:themeElements>
    <a:clrScheme name="Custom 4">
      <a:dk1>
        <a:srgbClr val="363D3D"/>
      </a:dk1>
      <a:lt1>
        <a:srgbClr val="363D3D"/>
      </a:lt1>
      <a:dk2>
        <a:srgbClr val="BFBFBF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BBF5D7C-90AF-408A-B515-5CD5355B6C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3173</TotalTime>
  <Words>306</Words>
  <Application>Microsoft Office PowerPoint</Application>
  <PresentationFormat>Custom</PresentationFormat>
  <Paragraphs>64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Banded Design Teal 16x9</vt:lpstr>
      <vt:lpstr>ePro Online Receiving Enhancements</vt:lpstr>
      <vt:lpstr>Today’s Agenda</vt:lpstr>
      <vt:lpstr>Focus Group Suggestions Completed or in Progress</vt:lpstr>
      <vt:lpstr>Focus Group Suggestions Completed or in Progress</vt:lpstr>
      <vt:lpstr>More Information Needed on the Following Suggestions</vt:lpstr>
      <vt:lpstr>PowerPoint Presentation</vt:lpstr>
      <vt:lpstr>Color Schemes </vt:lpstr>
      <vt:lpstr>PowerPoint Presentation</vt:lpstr>
      <vt:lpstr>Next Steps</vt:lpstr>
    </vt:vector>
  </TitlesOfParts>
  <Company>University of Iowa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ePro Receiving Enhancements</dc:title>
  <dc:creator>Bergeon, Julie A</dc:creator>
  <cp:keywords/>
  <cp:lastModifiedBy>Bergeon, Julie A</cp:lastModifiedBy>
  <cp:revision>99</cp:revision>
  <dcterms:created xsi:type="dcterms:W3CDTF">2015-06-02T15:22:19Z</dcterms:created>
  <dcterms:modified xsi:type="dcterms:W3CDTF">2015-07-28T16:30:10Z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TC028952549991</vt:lpwstr>
  </property>
</Properties>
</file>