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3"/>
  </p:notesMasterIdLst>
  <p:handoutMasterIdLst>
    <p:handoutMasterId r:id="rId14"/>
  </p:handoutMasterIdLst>
  <p:sldIdLst>
    <p:sldId id="256" r:id="rId3"/>
    <p:sldId id="265" r:id="rId4"/>
    <p:sldId id="275" r:id="rId5"/>
    <p:sldId id="272" r:id="rId6"/>
    <p:sldId id="261" r:id="rId7"/>
    <p:sldId id="276" r:id="rId8"/>
    <p:sldId id="273" r:id="rId9"/>
    <p:sldId id="271" r:id="rId10"/>
    <p:sldId id="264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3AAFB2"/>
    <a:srgbClr val="47A7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9" autoAdjust="0"/>
    <p:restoredTop sz="95274" autoAdjust="0"/>
  </p:normalViewPr>
  <p:slideViewPr>
    <p:cSldViewPr>
      <p:cViewPr varScale="1">
        <p:scale>
          <a:sx n="86" d="100"/>
          <a:sy n="86" d="100"/>
        </p:scale>
        <p:origin x="348" y="84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5F90C5-187E-4B8D-AC3B-94882A152C89}" type="doc">
      <dgm:prSet loTypeId="urn:microsoft.com/office/officeart/2009/3/layout/IncreasingArrowsProcess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43FC06-04AE-4E91-B773-E43696DBA911}">
      <dgm:prSet phldrT="[Text]"/>
      <dgm:spPr/>
      <dgm:t>
        <a:bodyPr/>
        <a:lstStyle/>
        <a:p>
          <a:r>
            <a:rPr lang="en-US" dirty="0" smtClean="0"/>
            <a:t>Receiving Modifications</a:t>
          </a:r>
          <a:endParaRPr lang="en-US" dirty="0"/>
        </a:p>
      </dgm:t>
    </dgm:pt>
    <dgm:pt modelId="{1AD8B5D9-716F-4297-840E-1E0DF8F69C65}" type="parTrans" cxnId="{73CAB958-2611-4AED-B62D-1C2C66B0456F}">
      <dgm:prSet/>
      <dgm:spPr/>
      <dgm:t>
        <a:bodyPr/>
        <a:lstStyle/>
        <a:p>
          <a:endParaRPr lang="en-US"/>
        </a:p>
      </dgm:t>
    </dgm:pt>
    <dgm:pt modelId="{97CB7659-CCD2-4E40-A7DA-BA0EFBC47829}" type="sibTrans" cxnId="{73CAB958-2611-4AED-B62D-1C2C66B0456F}">
      <dgm:prSet/>
      <dgm:spPr/>
      <dgm:t>
        <a:bodyPr/>
        <a:lstStyle/>
        <a:p>
          <a:endParaRPr lang="en-US"/>
        </a:p>
      </dgm:t>
    </dgm:pt>
    <dgm:pt modelId="{A9E86E6B-42F1-4A49-B303-3B1BDC2AB478}">
      <dgm:prSet phldrT="[Text]"/>
      <dgm:spPr/>
      <dgm:t>
        <a:bodyPr/>
        <a:lstStyle/>
        <a:p>
          <a:r>
            <a:rPr lang="en-US" dirty="0" smtClean="0"/>
            <a:t>Project completion late 2015</a:t>
          </a:r>
          <a:endParaRPr lang="en-US" dirty="0"/>
        </a:p>
      </dgm:t>
    </dgm:pt>
    <dgm:pt modelId="{31511A00-840D-4F63-8FBC-149C80D668C5}" type="parTrans" cxnId="{872F4446-0582-4546-B8FF-DBE475E30B95}">
      <dgm:prSet/>
      <dgm:spPr/>
      <dgm:t>
        <a:bodyPr/>
        <a:lstStyle/>
        <a:p>
          <a:endParaRPr lang="en-US"/>
        </a:p>
      </dgm:t>
    </dgm:pt>
    <dgm:pt modelId="{DEA6D6E1-410F-45B4-8614-04F963C5F829}" type="sibTrans" cxnId="{872F4446-0582-4546-B8FF-DBE475E30B95}">
      <dgm:prSet/>
      <dgm:spPr/>
      <dgm:t>
        <a:bodyPr/>
        <a:lstStyle/>
        <a:p>
          <a:endParaRPr lang="en-US"/>
        </a:p>
      </dgm:t>
    </dgm:pt>
    <dgm:pt modelId="{A5388A13-85FF-4B98-9700-92822D774D2A}">
      <dgm:prSet phldrT="[Text]"/>
      <dgm:spPr/>
      <dgm:t>
        <a:bodyPr/>
        <a:lstStyle/>
        <a:p>
          <a:r>
            <a:rPr lang="en-US" dirty="0" smtClean="0"/>
            <a:t>PReq Modifications</a:t>
          </a:r>
          <a:endParaRPr lang="en-US" dirty="0"/>
        </a:p>
      </dgm:t>
    </dgm:pt>
    <dgm:pt modelId="{F9363413-36CB-4042-8842-28D3D2ACD9AE}" type="parTrans" cxnId="{3AB58455-2BC4-4275-9963-A2EC7B47F02A}">
      <dgm:prSet/>
      <dgm:spPr/>
      <dgm:t>
        <a:bodyPr/>
        <a:lstStyle/>
        <a:p>
          <a:endParaRPr lang="en-US"/>
        </a:p>
      </dgm:t>
    </dgm:pt>
    <dgm:pt modelId="{A25CEFF1-128A-4BB1-B335-57787C9A70A7}" type="sibTrans" cxnId="{3AB58455-2BC4-4275-9963-A2EC7B47F02A}">
      <dgm:prSet/>
      <dgm:spPr/>
      <dgm:t>
        <a:bodyPr/>
        <a:lstStyle/>
        <a:p>
          <a:endParaRPr lang="en-US"/>
        </a:p>
      </dgm:t>
    </dgm:pt>
    <dgm:pt modelId="{688C799F-B5A6-4C1E-8863-95D0B779FD24}">
      <dgm:prSet phldrT="[Text]"/>
      <dgm:spPr/>
      <dgm:t>
        <a:bodyPr/>
        <a:lstStyle/>
        <a:p>
          <a:r>
            <a:rPr lang="en-US" dirty="0" smtClean="0"/>
            <a:t>eVoucher Modifications</a:t>
          </a:r>
          <a:endParaRPr lang="en-US" dirty="0"/>
        </a:p>
      </dgm:t>
    </dgm:pt>
    <dgm:pt modelId="{7B23FAB1-EE83-4F55-8F28-43AD0228EBD1}" type="parTrans" cxnId="{77ADF18F-B792-4735-AF7F-3FB799620D73}">
      <dgm:prSet/>
      <dgm:spPr/>
      <dgm:t>
        <a:bodyPr/>
        <a:lstStyle/>
        <a:p>
          <a:endParaRPr lang="en-US"/>
        </a:p>
      </dgm:t>
    </dgm:pt>
    <dgm:pt modelId="{DC87F3C5-4A86-4C3E-80EE-356D79CF60F0}" type="sibTrans" cxnId="{77ADF18F-B792-4735-AF7F-3FB799620D73}">
      <dgm:prSet/>
      <dgm:spPr/>
      <dgm:t>
        <a:bodyPr/>
        <a:lstStyle/>
        <a:p>
          <a:endParaRPr lang="en-US"/>
        </a:p>
      </dgm:t>
    </dgm:pt>
    <dgm:pt modelId="{3829E3E2-B4D1-4B44-9106-5E09F94D79CE}">
      <dgm:prSet phldrT="[Text]"/>
      <dgm:spPr/>
      <dgm:t>
        <a:bodyPr/>
        <a:lstStyle/>
        <a:p>
          <a:r>
            <a:rPr lang="en-US" dirty="0" smtClean="0"/>
            <a:t>Integrate with new workflow</a:t>
          </a:r>
          <a:endParaRPr lang="en-US" dirty="0"/>
        </a:p>
      </dgm:t>
    </dgm:pt>
    <dgm:pt modelId="{9291EC68-4205-4D04-9D41-4CAA93550C9F}" type="parTrans" cxnId="{66CD34A6-DCC9-4D54-BB49-DB4C81518E2D}">
      <dgm:prSet/>
      <dgm:spPr/>
      <dgm:t>
        <a:bodyPr/>
        <a:lstStyle/>
        <a:p>
          <a:endParaRPr lang="en-US"/>
        </a:p>
      </dgm:t>
    </dgm:pt>
    <dgm:pt modelId="{DA793434-8BA9-4DCF-B8F7-E67EE67E7C2F}" type="sibTrans" cxnId="{66CD34A6-DCC9-4D54-BB49-DB4C81518E2D}">
      <dgm:prSet/>
      <dgm:spPr/>
      <dgm:t>
        <a:bodyPr/>
        <a:lstStyle/>
        <a:p>
          <a:endParaRPr lang="en-US"/>
        </a:p>
      </dgm:t>
    </dgm:pt>
    <dgm:pt modelId="{17908DFF-FC2C-424F-B75A-82DAC07ECC24}">
      <dgm:prSet phldrT="[Text]"/>
      <dgm:spPr/>
      <dgm:t>
        <a:bodyPr/>
        <a:lstStyle/>
        <a:p>
          <a:r>
            <a:rPr lang="en-US" smtClean="0"/>
            <a:t>Integrate with new workflow</a:t>
          </a:r>
          <a:endParaRPr lang="en-US" dirty="0"/>
        </a:p>
      </dgm:t>
    </dgm:pt>
    <dgm:pt modelId="{DC0FD5B1-A90B-419B-B136-EF7F0A520051}" type="parTrans" cxnId="{79994E7F-4F11-4BDA-8461-2D6B45B75792}">
      <dgm:prSet/>
      <dgm:spPr/>
      <dgm:t>
        <a:bodyPr/>
        <a:lstStyle/>
        <a:p>
          <a:endParaRPr lang="en-US"/>
        </a:p>
      </dgm:t>
    </dgm:pt>
    <dgm:pt modelId="{2D3DFA46-CD32-443E-8C88-D77BD828B976}" type="sibTrans" cxnId="{79994E7F-4F11-4BDA-8461-2D6B45B75792}">
      <dgm:prSet/>
      <dgm:spPr/>
      <dgm:t>
        <a:bodyPr/>
        <a:lstStyle/>
        <a:p>
          <a:endParaRPr lang="en-US"/>
        </a:p>
      </dgm:t>
    </dgm:pt>
    <dgm:pt modelId="{9D78716E-E0C0-4206-AEB7-E17CB9C39B81}" type="pres">
      <dgm:prSet presAssocID="{725F90C5-187E-4B8D-AC3B-94882A152C89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8007479-4F8E-44BD-A916-96156D1A4BAA}" type="pres">
      <dgm:prSet presAssocID="{4143FC06-04AE-4E91-B773-E43696DBA911}" presName="parentText1" presStyleLbl="node1" presStyleIdx="0" presStyleCnt="3" custScaleX="38633" custLinFactNeighborX="-41611" custLinFactNeighborY="-3460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59FF21-864C-4F5A-A683-CEEE6E332E0A}" type="pres">
      <dgm:prSet presAssocID="{4143FC06-04AE-4E91-B773-E43696DBA911}" presName="childText1" presStyleLbl="solidAlignAcc1" presStyleIdx="0" presStyleCnt="3" custScaleY="35583" custLinFactNeighborX="-31443" custLinFactNeighborY="-4778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DD7C22-DC58-4A99-BABB-6442E86C67B7}" type="pres">
      <dgm:prSet presAssocID="{A5388A13-85FF-4B98-9700-92822D774D2A}" presName="parentText2" presStyleLbl="node1" presStyleIdx="1" presStyleCnt="3" custScaleX="55829" custLinFactNeighborX="-22946" custLinFactNeighborY="-43376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7E3765-3968-4EF9-AFD0-01A077AE530D}" type="pres">
      <dgm:prSet presAssocID="{A5388A13-85FF-4B98-9700-92822D774D2A}" presName="childText2" presStyleLbl="solidAlignAcc1" presStyleIdx="1" presStyleCnt="3" custScaleY="36247" custLinFactNeighborX="-1351" custLinFactNeighborY="-520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181A0B-B699-4F7D-B1FF-AD73A455FC6E}" type="pres">
      <dgm:prSet presAssocID="{688C799F-B5A6-4C1E-8863-95D0B779FD24}" presName="parentText3" presStyleLbl="node1" presStyleIdx="2" presStyleCnt="3" custScaleX="100608" custLinFactNeighborX="23346" custLinFactNeighborY="-52148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010C28-4181-4F31-88DA-77BCCAF91F25}" type="pres">
      <dgm:prSet presAssocID="{688C799F-B5A6-4C1E-8863-95D0B779FD24}" presName="childText3" presStyleLbl="solidAlignAcc1" presStyleIdx="2" presStyleCnt="3" custScaleX="99505" custScaleY="37288" custLinFactNeighborX="29759" custLinFactNeighborY="-578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B58455-2BC4-4275-9963-A2EC7B47F02A}" srcId="{725F90C5-187E-4B8D-AC3B-94882A152C89}" destId="{A5388A13-85FF-4B98-9700-92822D774D2A}" srcOrd="1" destOrd="0" parTransId="{F9363413-36CB-4042-8842-28D3D2ACD9AE}" sibTransId="{A25CEFF1-128A-4BB1-B335-57787C9A70A7}"/>
    <dgm:cxn modelId="{0DCD65C6-BB1A-4816-AA98-53DBAA820383}" type="presOf" srcId="{4143FC06-04AE-4E91-B773-E43696DBA911}" destId="{D8007479-4F8E-44BD-A916-96156D1A4BAA}" srcOrd="0" destOrd="0" presId="urn:microsoft.com/office/officeart/2009/3/layout/IncreasingArrowsProcess"/>
    <dgm:cxn modelId="{872F4446-0582-4546-B8FF-DBE475E30B95}" srcId="{4143FC06-04AE-4E91-B773-E43696DBA911}" destId="{A9E86E6B-42F1-4A49-B303-3B1BDC2AB478}" srcOrd="0" destOrd="0" parTransId="{31511A00-840D-4F63-8FBC-149C80D668C5}" sibTransId="{DEA6D6E1-410F-45B4-8614-04F963C5F829}"/>
    <dgm:cxn modelId="{77ADF18F-B792-4735-AF7F-3FB799620D73}" srcId="{725F90C5-187E-4B8D-AC3B-94882A152C89}" destId="{688C799F-B5A6-4C1E-8863-95D0B779FD24}" srcOrd="2" destOrd="0" parTransId="{7B23FAB1-EE83-4F55-8F28-43AD0228EBD1}" sibTransId="{DC87F3C5-4A86-4C3E-80EE-356D79CF60F0}"/>
    <dgm:cxn modelId="{6025BC16-882F-4539-9AC8-78B041D4B9B6}" type="presOf" srcId="{688C799F-B5A6-4C1E-8863-95D0B779FD24}" destId="{12181A0B-B699-4F7D-B1FF-AD73A455FC6E}" srcOrd="0" destOrd="0" presId="urn:microsoft.com/office/officeart/2009/3/layout/IncreasingArrowsProcess"/>
    <dgm:cxn modelId="{03965555-DBC4-42BD-A0DF-E4C5CFCED770}" type="presOf" srcId="{A5388A13-85FF-4B98-9700-92822D774D2A}" destId="{BEDD7C22-DC58-4A99-BABB-6442E86C67B7}" srcOrd="0" destOrd="0" presId="urn:microsoft.com/office/officeart/2009/3/layout/IncreasingArrowsProcess"/>
    <dgm:cxn modelId="{50A656A1-A8A5-4362-98C1-47C7A6CC8537}" type="presOf" srcId="{725F90C5-187E-4B8D-AC3B-94882A152C89}" destId="{9D78716E-E0C0-4206-AEB7-E17CB9C39B81}" srcOrd="0" destOrd="0" presId="urn:microsoft.com/office/officeart/2009/3/layout/IncreasingArrowsProcess"/>
    <dgm:cxn modelId="{94D5C2BD-31FA-4A0E-854D-9F550AF9D264}" type="presOf" srcId="{3829E3E2-B4D1-4B44-9106-5E09F94D79CE}" destId="{BD7E3765-3968-4EF9-AFD0-01A077AE530D}" srcOrd="0" destOrd="0" presId="urn:microsoft.com/office/officeart/2009/3/layout/IncreasingArrowsProcess"/>
    <dgm:cxn modelId="{79994E7F-4F11-4BDA-8461-2D6B45B75792}" srcId="{688C799F-B5A6-4C1E-8863-95D0B779FD24}" destId="{17908DFF-FC2C-424F-B75A-82DAC07ECC24}" srcOrd="0" destOrd="0" parTransId="{DC0FD5B1-A90B-419B-B136-EF7F0A520051}" sibTransId="{2D3DFA46-CD32-443E-8C88-D77BD828B976}"/>
    <dgm:cxn modelId="{73CAB958-2611-4AED-B62D-1C2C66B0456F}" srcId="{725F90C5-187E-4B8D-AC3B-94882A152C89}" destId="{4143FC06-04AE-4E91-B773-E43696DBA911}" srcOrd="0" destOrd="0" parTransId="{1AD8B5D9-716F-4297-840E-1E0DF8F69C65}" sibTransId="{97CB7659-CCD2-4E40-A7DA-BA0EFBC47829}"/>
    <dgm:cxn modelId="{0F9F38E3-7185-4CFC-8ADE-D9606E6D3A8C}" type="presOf" srcId="{A9E86E6B-42F1-4A49-B303-3B1BDC2AB478}" destId="{9959FF21-864C-4F5A-A683-CEEE6E332E0A}" srcOrd="0" destOrd="0" presId="urn:microsoft.com/office/officeart/2009/3/layout/IncreasingArrowsProcess"/>
    <dgm:cxn modelId="{6C27058E-9456-466C-A0FD-5DC30F6E695A}" type="presOf" srcId="{17908DFF-FC2C-424F-B75A-82DAC07ECC24}" destId="{53010C28-4181-4F31-88DA-77BCCAF91F25}" srcOrd="0" destOrd="0" presId="urn:microsoft.com/office/officeart/2009/3/layout/IncreasingArrowsProcess"/>
    <dgm:cxn modelId="{66CD34A6-DCC9-4D54-BB49-DB4C81518E2D}" srcId="{A5388A13-85FF-4B98-9700-92822D774D2A}" destId="{3829E3E2-B4D1-4B44-9106-5E09F94D79CE}" srcOrd="0" destOrd="0" parTransId="{9291EC68-4205-4D04-9D41-4CAA93550C9F}" sibTransId="{DA793434-8BA9-4DCF-B8F7-E67EE67E7C2F}"/>
    <dgm:cxn modelId="{B263CFBF-A9E7-48B1-BC12-83D1000CE6F8}" type="presParOf" srcId="{9D78716E-E0C0-4206-AEB7-E17CB9C39B81}" destId="{D8007479-4F8E-44BD-A916-96156D1A4BAA}" srcOrd="0" destOrd="0" presId="urn:microsoft.com/office/officeart/2009/3/layout/IncreasingArrowsProcess"/>
    <dgm:cxn modelId="{A73C1228-0045-471E-ADDD-A1C45854D265}" type="presParOf" srcId="{9D78716E-E0C0-4206-AEB7-E17CB9C39B81}" destId="{9959FF21-864C-4F5A-A683-CEEE6E332E0A}" srcOrd="1" destOrd="0" presId="urn:microsoft.com/office/officeart/2009/3/layout/IncreasingArrowsProcess"/>
    <dgm:cxn modelId="{DF80874E-E58E-4CAE-8B9A-8FF8FD33AAA1}" type="presParOf" srcId="{9D78716E-E0C0-4206-AEB7-E17CB9C39B81}" destId="{BEDD7C22-DC58-4A99-BABB-6442E86C67B7}" srcOrd="2" destOrd="0" presId="urn:microsoft.com/office/officeart/2009/3/layout/IncreasingArrowsProcess"/>
    <dgm:cxn modelId="{5767849D-7ACC-4A50-945F-A092B3669ED5}" type="presParOf" srcId="{9D78716E-E0C0-4206-AEB7-E17CB9C39B81}" destId="{BD7E3765-3968-4EF9-AFD0-01A077AE530D}" srcOrd="3" destOrd="0" presId="urn:microsoft.com/office/officeart/2009/3/layout/IncreasingArrowsProcess"/>
    <dgm:cxn modelId="{59818600-FBFA-490B-BCAF-17C9A43CE22C}" type="presParOf" srcId="{9D78716E-E0C0-4206-AEB7-E17CB9C39B81}" destId="{12181A0B-B699-4F7D-B1FF-AD73A455FC6E}" srcOrd="4" destOrd="0" presId="urn:microsoft.com/office/officeart/2009/3/layout/IncreasingArrowsProcess"/>
    <dgm:cxn modelId="{DF128B7D-5248-469B-AA0B-53499DED32E4}" type="presParOf" srcId="{9D78716E-E0C0-4206-AEB7-E17CB9C39B81}" destId="{53010C28-4181-4F31-88DA-77BCCAF91F25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D8587E-8CD8-4A7D-B269-7D14813DE423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EA8E86-8B3A-4292-A1B7-BB7BB5A93777}">
      <dgm:prSet phldrT="[Text]"/>
      <dgm:spPr/>
      <dgm:t>
        <a:bodyPr/>
        <a:lstStyle/>
        <a:p>
          <a:r>
            <a:rPr lang="en-US" dirty="0" smtClean="0"/>
            <a:t>June</a:t>
          </a:r>
          <a:endParaRPr lang="en-US" dirty="0"/>
        </a:p>
      </dgm:t>
    </dgm:pt>
    <dgm:pt modelId="{3E146809-EC07-404D-978B-AD16B2D06A23}" type="parTrans" cxnId="{AC0AF6EC-9C02-41B8-B980-74A2D9A8FA6F}">
      <dgm:prSet/>
      <dgm:spPr/>
      <dgm:t>
        <a:bodyPr/>
        <a:lstStyle/>
        <a:p>
          <a:endParaRPr lang="en-US"/>
        </a:p>
      </dgm:t>
    </dgm:pt>
    <dgm:pt modelId="{EF8BE45A-6684-4BA2-B1B3-D540C2213373}" type="sibTrans" cxnId="{AC0AF6EC-9C02-41B8-B980-74A2D9A8FA6F}">
      <dgm:prSet/>
      <dgm:spPr/>
      <dgm:t>
        <a:bodyPr/>
        <a:lstStyle/>
        <a:p>
          <a:endParaRPr lang="en-US"/>
        </a:p>
      </dgm:t>
    </dgm:pt>
    <dgm:pt modelId="{AFA7DF2B-6BC5-4C4F-9605-6A6B601259CC}">
      <dgm:prSet phldrT="[Text]"/>
      <dgm:spPr/>
      <dgm:t>
        <a:bodyPr/>
        <a:lstStyle/>
        <a:p>
          <a:r>
            <a:rPr lang="en-US" dirty="0" smtClean="0"/>
            <a:t>Kick off</a:t>
          </a:r>
          <a:endParaRPr lang="en-US" dirty="0"/>
        </a:p>
      </dgm:t>
    </dgm:pt>
    <dgm:pt modelId="{6022BB14-8DB7-4AFE-BACA-D179BE4C8AF8}" type="parTrans" cxnId="{C4E1209F-5C11-4337-A8C0-82D8E05399A3}">
      <dgm:prSet/>
      <dgm:spPr/>
      <dgm:t>
        <a:bodyPr/>
        <a:lstStyle/>
        <a:p>
          <a:endParaRPr lang="en-US"/>
        </a:p>
      </dgm:t>
    </dgm:pt>
    <dgm:pt modelId="{3FF7BC62-F4DE-4010-AE44-DD639A45641A}" type="sibTrans" cxnId="{C4E1209F-5C11-4337-A8C0-82D8E05399A3}">
      <dgm:prSet/>
      <dgm:spPr/>
      <dgm:t>
        <a:bodyPr/>
        <a:lstStyle/>
        <a:p>
          <a:endParaRPr lang="en-US"/>
        </a:p>
      </dgm:t>
    </dgm:pt>
    <dgm:pt modelId="{4BCF0570-ECD9-43C0-90B8-A3FBAAEDDA58}">
      <dgm:prSet phldrT="[Text]"/>
      <dgm:spPr/>
      <dgm:t>
        <a:bodyPr/>
        <a:lstStyle/>
        <a:p>
          <a:r>
            <a:rPr lang="en-US" dirty="0" smtClean="0"/>
            <a:t>Detailed Design</a:t>
          </a:r>
          <a:endParaRPr lang="en-US" dirty="0"/>
        </a:p>
      </dgm:t>
    </dgm:pt>
    <dgm:pt modelId="{5494F43D-9569-40AB-A4DF-731245A86DF6}" type="parTrans" cxnId="{A12F0928-711C-4E0B-9025-811C110426C7}">
      <dgm:prSet/>
      <dgm:spPr/>
      <dgm:t>
        <a:bodyPr/>
        <a:lstStyle/>
        <a:p>
          <a:endParaRPr lang="en-US"/>
        </a:p>
      </dgm:t>
    </dgm:pt>
    <dgm:pt modelId="{3984FFE5-0DFA-42EF-AC4A-43A2003A0121}" type="sibTrans" cxnId="{A12F0928-711C-4E0B-9025-811C110426C7}">
      <dgm:prSet/>
      <dgm:spPr/>
      <dgm:t>
        <a:bodyPr/>
        <a:lstStyle/>
        <a:p>
          <a:endParaRPr lang="en-US"/>
        </a:p>
      </dgm:t>
    </dgm:pt>
    <dgm:pt modelId="{42AC6C88-F834-409D-BB62-CD9CE4D9E163}">
      <dgm:prSet phldrT="[Text]"/>
      <dgm:spPr/>
      <dgm:t>
        <a:bodyPr/>
        <a:lstStyle/>
        <a:p>
          <a:r>
            <a:rPr lang="en-US" dirty="0" smtClean="0"/>
            <a:t>July-August</a:t>
          </a:r>
          <a:endParaRPr lang="en-US" dirty="0"/>
        </a:p>
      </dgm:t>
    </dgm:pt>
    <dgm:pt modelId="{A01AC11C-D2F7-4702-AF64-9760D5FD17DB}" type="parTrans" cxnId="{90198596-B66B-4D92-9DA4-576E0393DD84}">
      <dgm:prSet/>
      <dgm:spPr/>
      <dgm:t>
        <a:bodyPr/>
        <a:lstStyle/>
        <a:p>
          <a:endParaRPr lang="en-US"/>
        </a:p>
      </dgm:t>
    </dgm:pt>
    <dgm:pt modelId="{5B9D491D-E60B-4889-B57E-BB24EE7706C4}" type="sibTrans" cxnId="{90198596-B66B-4D92-9DA4-576E0393DD84}">
      <dgm:prSet/>
      <dgm:spPr/>
      <dgm:t>
        <a:bodyPr/>
        <a:lstStyle/>
        <a:p>
          <a:endParaRPr lang="en-US"/>
        </a:p>
      </dgm:t>
    </dgm:pt>
    <dgm:pt modelId="{F5891764-048C-416F-AAE9-E5C224FA1315}">
      <dgm:prSet phldrT="[Text]"/>
      <dgm:spPr/>
      <dgm:t>
        <a:bodyPr/>
        <a:lstStyle/>
        <a:p>
          <a:r>
            <a:rPr lang="en-US" dirty="0" smtClean="0"/>
            <a:t>Infrastructure Building</a:t>
          </a:r>
          <a:endParaRPr lang="en-US" dirty="0"/>
        </a:p>
      </dgm:t>
    </dgm:pt>
    <dgm:pt modelId="{DA38F5B6-C2BB-4DE8-8AFD-A73E8A4FEBFE}" type="parTrans" cxnId="{FD62BDE5-2E99-449B-A8E4-4427588CE76E}">
      <dgm:prSet/>
      <dgm:spPr/>
      <dgm:t>
        <a:bodyPr/>
        <a:lstStyle/>
        <a:p>
          <a:endParaRPr lang="en-US"/>
        </a:p>
      </dgm:t>
    </dgm:pt>
    <dgm:pt modelId="{D62399FF-70EA-46EF-82B4-26C6AEDF553F}" type="sibTrans" cxnId="{FD62BDE5-2E99-449B-A8E4-4427588CE76E}">
      <dgm:prSet/>
      <dgm:spPr/>
      <dgm:t>
        <a:bodyPr/>
        <a:lstStyle/>
        <a:p>
          <a:endParaRPr lang="en-US"/>
        </a:p>
      </dgm:t>
    </dgm:pt>
    <dgm:pt modelId="{F6528CF1-B39E-4BF1-98B6-255A89299ED7}">
      <dgm:prSet phldrT="[Text]"/>
      <dgm:spPr/>
      <dgm:t>
        <a:bodyPr/>
        <a:lstStyle/>
        <a:p>
          <a:r>
            <a:rPr lang="en-US" dirty="0" smtClean="0"/>
            <a:t>September</a:t>
          </a:r>
          <a:endParaRPr lang="en-US" dirty="0"/>
        </a:p>
      </dgm:t>
    </dgm:pt>
    <dgm:pt modelId="{5A462BA0-2043-4119-9845-99897350D7AA}" type="parTrans" cxnId="{AF6CBD54-5FDA-4D13-ADFD-9BBE62371C61}">
      <dgm:prSet/>
      <dgm:spPr/>
      <dgm:t>
        <a:bodyPr/>
        <a:lstStyle/>
        <a:p>
          <a:endParaRPr lang="en-US"/>
        </a:p>
      </dgm:t>
    </dgm:pt>
    <dgm:pt modelId="{DBDBAC68-1A21-4A2B-A623-906CACA02931}" type="sibTrans" cxnId="{AF6CBD54-5FDA-4D13-ADFD-9BBE62371C61}">
      <dgm:prSet/>
      <dgm:spPr/>
      <dgm:t>
        <a:bodyPr/>
        <a:lstStyle/>
        <a:p>
          <a:endParaRPr lang="en-US"/>
        </a:p>
      </dgm:t>
    </dgm:pt>
    <dgm:pt modelId="{611CC54A-49D0-42B0-8DCE-827A251A9600}">
      <dgm:prSet phldrT="[Text]"/>
      <dgm:spPr/>
      <dgm:t>
        <a:bodyPr/>
        <a:lstStyle/>
        <a:p>
          <a:r>
            <a:rPr lang="en-US" dirty="0" smtClean="0"/>
            <a:t>Testing</a:t>
          </a:r>
          <a:endParaRPr lang="en-US" dirty="0"/>
        </a:p>
      </dgm:t>
    </dgm:pt>
    <dgm:pt modelId="{FC47AE66-DC87-4E63-9C71-2FABBCDEBC3C}" type="parTrans" cxnId="{908D977B-E5E7-4728-9127-4E85C9ABF04F}">
      <dgm:prSet/>
      <dgm:spPr/>
      <dgm:t>
        <a:bodyPr/>
        <a:lstStyle/>
        <a:p>
          <a:endParaRPr lang="en-US"/>
        </a:p>
      </dgm:t>
    </dgm:pt>
    <dgm:pt modelId="{7B2E464D-287A-48CF-B5C0-5FF692F577FF}" type="sibTrans" cxnId="{908D977B-E5E7-4728-9127-4E85C9ABF04F}">
      <dgm:prSet/>
      <dgm:spPr/>
      <dgm:t>
        <a:bodyPr/>
        <a:lstStyle/>
        <a:p>
          <a:endParaRPr lang="en-US"/>
        </a:p>
      </dgm:t>
    </dgm:pt>
    <dgm:pt modelId="{D2C87379-599B-4603-A6D5-AAF09523D110}">
      <dgm:prSet phldrT="[Text]"/>
      <dgm:spPr/>
      <dgm:t>
        <a:bodyPr/>
        <a:lstStyle/>
        <a:p>
          <a:r>
            <a:rPr lang="en-US" dirty="0" smtClean="0"/>
            <a:t>Review</a:t>
          </a:r>
          <a:endParaRPr lang="en-US" dirty="0"/>
        </a:p>
      </dgm:t>
    </dgm:pt>
    <dgm:pt modelId="{AA4EB493-42E5-4DF9-8944-76167E54273F}" type="parTrans" cxnId="{87E8A941-B19E-499D-A8AE-4B1F2322D4C7}">
      <dgm:prSet/>
      <dgm:spPr/>
      <dgm:t>
        <a:bodyPr/>
        <a:lstStyle/>
        <a:p>
          <a:endParaRPr lang="en-US"/>
        </a:p>
      </dgm:t>
    </dgm:pt>
    <dgm:pt modelId="{5596557F-2C4B-406A-8267-6495A32F26C2}" type="sibTrans" cxnId="{87E8A941-B19E-499D-A8AE-4B1F2322D4C7}">
      <dgm:prSet/>
      <dgm:spPr/>
      <dgm:t>
        <a:bodyPr/>
        <a:lstStyle/>
        <a:p>
          <a:endParaRPr lang="en-US"/>
        </a:p>
      </dgm:t>
    </dgm:pt>
    <dgm:pt modelId="{C358E3D2-0B50-43B4-8493-472CAF27B967}">
      <dgm:prSet phldrT="[Text]"/>
      <dgm:spPr/>
      <dgm:t>
        <a:bodyPr/>
        <a:lstStyle/>
        <a:p>
          <a:r>
            <a:rPr lang="en-US" dirty="0" smtClean="0"/>
            <a:t>October-November</a:t>
          </a:r>
          <a:endParaRPr lang="en-US" dirty="0"/>
        </a:p>
      </dgm:t>
    </dgm:pt>
    <dgm:pt modelId="{07A71CA8-701C-496F-96E5-2C551B44FC33}" type="parTrans" cxnId="{FE866B37-0127-4235-A4E4-BBEC16CEDA9B}">
      <dgm:prSet/>
      <dgm:spPr/>
      <dgm:t>
        <a:bodyPr/>
        <a:lstStyle/>
        <a:p>
          <a:endParaRPr lang="en-US"/>
        </a:p>
      </dgm:t>
    </dgm:pt>
    <dgm:pt modelId="{6FB84322-2F17-4BE8-8C18-8B54215CD4DA}" type="sibTrans" cxnId="{FE866B37-0127-4235-A4E4-BBEC16CEDA9B}">
      <dgm:prSet/>
      <dgm:spPr/>
      <dgm:t>
        <a:bodyPr/>
        <a:lstStyle/>
        <a:p>
          <a:endParaRPr lang="en-US"/>
        </a:p>
      </dgm:t>
    </dgm:pt>
    <dgm:pt modelId="{F66E272B-2168-4173-82B9-72BC2CC2B619}">
      <dgm:prSet phldrT="[Text]"/>
      <dgm:spPr/>
      <dgm:t>
        <a:bodyPr/>
        <a:lstStyle/>
        <a:p>
          <a:r>
            <a:rPr lang="en-US" dirty="0" smtClean="0"/>
            <a:t>Finalize</a:t>
          </a:r>
          <a:endParaRPr lang="en-US" dirty="0"/>
        </a:p>
      </dgm:t>
    </dgm:pt>
    <dgm:pt modelId="{964397C7-9ADB-495C-85C9-780B8E35514F}" type="parTrans" cxnId="{BEFFD870-6D74-4DBA-BAD6-3D35BCE2D0F9}">
      <dgm:prSet/>
      <dgm:spPr/>
      <dgm:t>
        <a:bodyPr/>
        <a:lstStyle/>
        <a:p>
          <a:endParaRPr lang="en-US"/>
        </a:p>
      </dgm:t>
    </dgm:pt>
    <dgm:pt modelId="{FCF3BC51-946E-4863-AF9D-CC6570A6FB61}" type="sibTrans" cxnId="{BEFFD870-6D74-4DBA-BAD6-3D35BCE2D0F9}">
      <dgm:prSet/>
      <dgm:spPr/>
      <dgm:t>
        <a:bodyPr/>
        <a:lstStyle/>
        <a:p>
          <a:endParaRPr lang="en-US"/>
        </a:p>
      </dgm:t>
    </dgm:pt>
    <dgm:pt modelId="{92DBD4AC-5E78-40B9-B26E-AA499CAF6DF9}">
      <dgm:prSet phldrT="[Text]"/>
      <dgm:spPr/>
      <dgm:t>
        <a:bodyPr/>
        <a:lstStyle/>
        <a:p>
          <a:r>
            <a:rPr lang="en-US" dirty="0" smtClean="0"/>
            <a:t>Go-Live</a:t>
          </a:r>
          <a:endParaRPr lang="en-US" dirty="0"/>
        </a:p>
      </dgm:t>
    </dgm:pt>
    <dgm:pt modelId="{DF3D6574-1520-4505-9621-621C47DED8C3}" type="parTrans" cxnId="{F117A60A-01CB-42A6-9F89-A66C648F871A}">
      <dgm:prSet/>
      <dgm:spPr/>
      <dgm:t>
        <a:bodyPr/>
        <a:lstStyle/>
        <a:p>
          <a:endParaRPr lang="en-US"/>
        </a:p>
      </dgm:t>
    </dgm:pt>
    <dgm:pt modelId="{8667B9C2-B688-4A67-8A3D-9A12802D65EE}" type="sibTrans" cxnId="{F117A60A-01CB-42A6-9F89-A66C648F871A}">
      <dgm:prSet/>
      <dgm:spPr/>
      <dgm:t>
        <a:bodyPr/>
        <a:lstStyle/>
        <a:p>
          <a:endParaRPr lang="en-US"/>
        </a:p>
      </dgm:t>
    </dgm:pt>
    <dgm:pt modelId="{E49E02E6-EB18-41FB-AAE0-CE405610C5FF}">
      <dgm:prSet phldrT="[Text]"/>
      <dgm:spPr/>
      <dgm:t>
        <a:bodyPr/>
        <a:lstStyle/>
        <a:p>
          <a:r>
            <a:rPr lang="en-US" dirty="0" smtClean="0"/>
            <a:t>Training</a:t>
          </a:r>
          <a:endParaRPr lang="en-US" dirty="0"/>
        </a:p>
      </dgm:t>
    </dgm:pt>
    <dgm:pt modelId="{C0ACA606-9C27-4AAC-9871-4882DAA64249}" type="parTrans" cxnId="{1D8B8E88-40E6-4C8A-A738-1244EF3FC293}">
      <dgm:prSet/>
      <dgm:spPr/>
      <dgm:t>
        <a:bodyPr/>
        <a:lstStyle/>
        <a:p>
          <a:endParaRPr lang="en-US"/>
        </a:p>
      </dgm:t>
    </dgm:pt>
    <dgm:pt modelId="{8CB641A9-0DC5-473D-9434-EC8D1C9B9115}" type="sibTrans" cxnId="{1D8B8E88-40E6-4C8A-A738-1244EF3FC293}">
      <dgm:prSet/>
      <dgm:spPr/>
      <dgm:t>
        <a:bodyPr/>
        <a:lstStyle/>
        <a:p>
          <a:endParaRPr lang="en-US"/>
        </a:p>
      </dgm:t>
    </dgm:pt>
    <dgm:pt modelId="{99EB9B18-1E10-46DF-9545-FCDED69CAE59}" type="pres">
      <dgm:prSet presAssocID="{3ED8587E-8CD8-4A7D-B269-7D14813DE423}" presName="Name0" presStyleCnt="0">
        <dgm:presLayoutVars>
          <dgm:dir/>
        </dgm:presLayoutVars>
      </dgm:prSet>
      <dgm:spPr/>
    </dgm:pt>
    <dgm:pt modelId="{75F28ECD-1A9B-4E5C-934C-EF369166E7A5}" type="pres">
      <dgm:prSet presAssocID="{C0EA8E86-8B3A-4292-A1B7-BB7BB5A93777}" presName="parComposite" presStyleCnt="0"/>
      <dgm:spPr/>
    </dgm:pt>
    <dgm:pt modelId="{C659DADD-B163-4B84-8066-AFF2236ED5A5}" type="pres">
      <dgm:prSet presAssocID="{C0EA8E86-8B3A-4292-A1B7-BB7BB5A93777}" presName="parBigCircle" presStyleLbl="node0" presStyleIdx="0" presStyleCnt="4"/>
      <dgm:spPr/>
    </dgm:pt>
    <dgm:pt modelId="{CE7670BC-65D0-499A-A89E-4B6E0C67FB88}" type="pres">
      <dgm:prSet presAssocID="{C0EA8E86-8B3A-4292-A1B7-BB7BB5A93777}" presName="parTx" presStyleLbl="revTx" presStyleIdx="0" presStyleCnt="20"/>
      <dgm:spPr/>
      <dgm:t>
        <a:bodyPr/>
        <a:lstStyle/>
        <a:p>
          <a:endParaRPr lang="en-US"/>
        </a:p>
      </dgm:t>
    </dgm:pt>
    <dgm:pt modelId="{BF5085D6-D55B-461E-A1E0-2138862F9AE5}" type="pres">
      <dgm:prSet presAssocID="{C0EA8E86-8B3A-4292-A1B7-BB7BB5A93777}" presName="bSpace" presStyleCnt="0"/>
      <dgm:spPr/>
    </dgm:pt>
    <dgm:pt modelId="{5F0B234E-FFBC-48DC-9D5C-0D228EF0E6C1}" type="pres">
      <dgm:prSet presAssocID="{C0EA8E86-8B3A-4292-A1B7-BB7BB5A93777}" presName="parBackupNorm" presStyleCnt="0"/>
      <dgm:spPr/>
    </dgm:pt>
    <dgm:pt modelId="{7CF45012-8CC8-4B27-A074-5D2D59536B87}" type="pres">
      <dgm:prSet presAssocID="{EF8BE45A-6684-4BA2-B1B3-D540C2213373}" presName="parSpace" presStyleCnt="0"/>
      <dgm:spPr/>
    </dgm:pt>
    <dgm:pt modelId="{2FC3AC5A-4913-4D97-BEB7-880DA79252A1}" type="pres">
      <dgm:prSet presAssocID="{AFA7DF2B-6BC5-4C4F-9605-6A6B601259CC}" presName="desBackupLeftNorm" presStyleCnt="0"/>
      <dgm:spPr/>
    </dgm:pt>
    <dgm:pt modelId="{A8AE5555-960E-4BAC-9D00-E37D1352EBA0}" type="pres">
      <dgm:prSet presAssocID="{AFA7DF2B-6BC5-4C4F-9605-6A6B601259CC}" presName="desComposite" presStyleCnt="0"/>
      <dgm:spPr/>
    </dgm:pt>
    <dgm:pt modelId="{F2E963E9-4B8E-4295-9DB0-2EAA25E5C9E3}" type="pres">
      <dgm:prSet presAssocID="{AFA7DF2B-6BC5-4C4F-9605-6A6B601259CC}" presName="desCircle" presStyleLbl="node1" presStyleIdx="0" presStyleCnt="8"/>
      <dgm:spPr/>
    </dgm:pt>
    <dgm:pt modelId="{812371EB-F141-46A1-816B-AC102E307FE8}" type="pres">
      <dgm:prSet presAssocID="{AFA7DF2B-6BC5-4C4F-9605-6A6B601259CC}" presName="chTx" presStyleLbl="revTx" presStyleIdx="1" presStyleCnt="20"/>
      <dgm:spPr/>
      <dgm:t>
        <a:bodyPr/>
        <a:lstStyle/>
        <a:p>
          <a:endParaRPr lang="en-US"/>
        </a:p>
      </dgm:t>
    </dgm:pt>
    <dgm:pt modelId="{76D51A7E-4492-4175-891B-2F7676C092E0}" type="pres">
      <dgm:prSet presAssocID="{AFA7DF2B-6BC5-4C4F-9605-6A6B601259CC}" presName="desTx" presStyleLbl="revTx" presStyleIdx="2" presStyleCnt="20">
        <dgm:presLayoutVars>
          <dgm:bulletEnabled val="1"/>
        </dgm:presLayoutVars>
      </dgm:prSet>
      <dgm:spPr/>
    </dgm:pt>
    <dgm:pt modelId="{ABA0A5BA-E945-49F0-BD53-8A2E6A1CCA51}" type="pres">
      <dgm:prSet presAssocID="{AFA7DF2B-6BC5-4C4F-9605-6A6B601259CC}" presName="desBackupRightNorm" presStyleCnt="0"/>
      <dgm:spPr/>
    </dgm:pt>
    <dgm:pt modelId="{1A9D1676-0D82-4BFA-A29D-1E1F12137DDF}" type="pres">
      <dgm:prSet presAssocID="{3FF7BC62-F4DE-4010-AE44-DD639A45641A}" presName="desSpace" presStyleCnt="0"/>
      <dgm:spPr/>
    </dgm:pt>
    <dgm:pt modelId="{E809B98B-19A1-4437-B1FB-29CC3F9529FC}" type="pres">
      <dgm:prSet presAssocID="{4BCF0570-ECD9-43C0-90B8-A3FBAAEDDA58}" presName="desBackupLeftNorm" presStyleCnt="0"/>
      <dgm:spPr/>
    </dgm:pt>
    <dgm:pt modelId="{7A8D8C44-5613-46F6-B7D2-2B0644862E1B}" type="pres">
      <dgm:prSet presAssocID="{4BCF0570-ECD9-43C0-90B8-A3FBAAEDDA58}" presName="desComposite" presStyleCnt="0"/>
      <dgm:spPr/>
    </dgm:pt>
    <dgm:pt modelId="{CB87EB07-8F94-43EC-9DFC-8E7B5F17E71E}" type="pres">
      <dgm:prSet presAssocID="{4BCF0570-ECD9-43C0-90B8-A3FBAAEDDA58}" presName="desCircle" presStyleLbl="node1" presStyleIdx="1" presStyleCnt="8"/>
      <dgm:spPr/>
    </dgm:pt>
    <dgm:pt modelId="{B35E3D99-2758-43CD-B801-7D337CA7B519}" type="pres">
      <dgm:prSet presAssocID="{4BCF0570-ECD9-43C0-90B8-A3FBAAEDDA58}" presName="chTx" presStyleLbl="revTx" presStyleIdx="3" presStyleCnt="20"/>
      <dgm:spPr/>
      <dgm:t>
        <a:bodyPr/>
        <a:lstStyle/>
        <a:p>
          <a:endParaRPr lang="en-US"/>
        </a:p>
      </dgm:t>
    </dgm:pt>
    <dgm:pt modelId="{62E87E48-2973-4578-84F8-A6DAC68FD696}" type="pres">
      <dgm:prSet presAssocID="{4BCF0570-ECD9-43C0-90B8-A3FBAAEDDA58}" presName="desTx" presStyleLbl="revTx" presStyleIdx="4" presStyleCnt="20">
        <dgm:presLayoutVars>
          <dgm:bulletEnabled val="1"/>
        </dgm:presLayoutVars>
      </dgm:prSet>
      <dgm:spPr/>
    </dgm:pt>
    <dgm:pt modelId="{61E6143A-CC2F-422F-BC5D-F3125B2B3A83}" type="pres">
      <dgm:prSet presAssocID="{4BCF0570-ECD9-43C0-90B8-A3FBAAEDDA58}" presName="desBackupRightNorm" presStyleCnt="0"/>
      <dgm:spPr/>
    </dgm:pt>
    <dgm:pt modelId="{76AA0347-6A0E-4E52-A137-4A6276D8A23F}" type="pres">
      <dgm:prSet presAssocID="{3984FFE5-0DFA-42EF-AC4A-43A2003A0121}" presName="desSpace" presStyleCnt="0"/>
      <dgm:spPr/>
    </dgm:pt>
    <dgm:pt modelId="{1681BDC2-3D43-4C20-9AB1-8503BB0F1A40}" type="pres">
      <dgm:prSet presAssocID="{42AC6C88-F834-409D-BB62-CD9CE4D9E163}" presName="parComposite" presStyleCnt="0"/>
      <dgm:spPr/>
    </dgm:pt>
    <dgm:pt modelId="{E9EC7FC7-92EC-44C7-9790-C0684257AEF4}" type="pres">
      <dgm:prSet presAssocID="{42AC6C88-F834-409D-BB62-CD9CE4D9E163}" presName="parBigCircle" presStyleLbl="node0" presStyleIdx="1" presStyleCnt="4"/>
      <dgm:spPr/>
    </dgm:pt>
    <dgm:pt modelId="{008B6E68-DBCE-442A-BE35-9732C896419F}" type="pres">
      <dgm:prSet presAssocID="{42AC6C88-F834-409D-BB62-CD9CE4D9E163}" presName="parTx" presStyleLbl="revTx" presStyleIdx="5" presStyleCnt="20"/>
      <dgm:spPr/>
    </dgm:pt>
    <dgm:pt modelId="{CCB9F1C3-8D1B-448D-AD36-E38FA7C49BC0}" type="pres">
      <dgm:prSet presAssocID="{42AC6C88-F834-409D-BB62-CD9CE4D9E163}" presName="bSpace" presStyleCnt="0"/>
      <dgm:spPr/>
    </dgm:pt>
    <dgm:pt modelId="{FE8CAECE-C609-4229-81C3-690EFF77ABB8}" type="pres">
      <dgm:prSet presAssocID="{42AC6C88-F834-409D-BB62-CD9CE4D9E163}" presName="parBackupNorm" presStyleCnt="0"/>
      <dgm:spPr/>
    </dgm:pt>
    <dgm:pt modelId="{60AA7ACB-D26F-4480-B951-DC538B3AADE4}" type="pres">
      <dgm:prSet presAssocID="{5B9D491D-E60B-4889-B57E-BB24EE7706C4}" presName="parSpace" presStyleCnt="0"/>
      <dgm:spPr/>
    </dgm:pt>
    <dgm:pt modelId="{F3E48A03-6BB4-404D-B054-5063976C9A3E}" type="pres">
      <dgm:prSet presAssocID="{F5891764-048C-416F-AAE9-E5C224FA1315}" presName="desBackupLeftNorm" presStyleCnt="0"/>
      <dgm:spPr/>
    </dgm:pt>
    <dgm:pt modelId="{28471330-E158-44FF-B6DE-A42ABE30B46B}" type="pres">
      <dgm:prSet presAssocID="{F5891764-048C-416F-AAE9-E5C224FA1315}" presName="desComposite" presStyleCnt="0"/>
      <dgm:spPr/>
    </dgm:pt>
    <dgm:pt modelId="{41C4B0A5-4C9E-436B-8938-3D030EE0080E}" type="pres">
      <dgm:prSet presAssocID="{F5891764-048C-416F-AAE9-E5C224FA1315}" presName="desCircle" presStyleLbl="node1" presStyleIdx="2" presStyleCnt="8"/>
      <dgm:spPr/>
    </dgm:pt>
    <dgm:pt modelId="{0F5BCAC9-EFF7-4CD3-8BA1-75E957D6CC05}" type="pres">
      <dgm:prSet presAssocID="{F5891764-048C-416F-AAE9-E5C224FA1315}" presName="chTx" presStyleLbl="revTx" presStyleIdx="6" presStyleCnt="20"/>
      <dgm:spPr/>
      <dgm:t>
        <a:bodyPr/>
        <a:lstStyle/>
        <a:p>
          <a:endParaRPr lang="en-US"/>
        </a:p>
      </dgm:t>
    </dgm:pt>
    <dgm:pt modelId="{32B29603-741D-4BEB-83A7-EE943E605603}" type="pres">
      <dgm:prSet presAssocID="{F5891764-048C-416F-AAE9-E5C224FA1315}" presName="desTx" presStyleLbl="revTx" presStyleIdx="7" presStyleCnt="20">
        <dgm:presLayoutVars>
          <dgm:bulletEnabled val="1"/>
        </dgm:presLayoutVars>
      </dgm:prSet>
      <dgm:spPr/>
    </dgm:pt>
    <dgm:pt modelId="{74DE07EC-86F5-4B13-A4E9-2AD9F7915107}" type="pres">
      <dgm:prSet presAssocID="{F5891764-048C-416F-AAE9-E5C224FA1315}" presName="desBackupRightNorm" presStyleCnt="0"/>
      <dgm:spPr/>
    </dgm:pt>
    <dgm:pt modelId="{206DCE22-F748-4845-B5DC-FBC0882D76C4}" type="pres">
      <dgm:prSet presAssocID="{D62399FF-70EA-46EF-82B4-26C6AEDF553F}" presName="desSpace" presStyleCnt="0"/>
      <dgm:spPr/>
    </dgm:pt>
    <dgm:pt modelId="{A5D5B7F1-9305-407A-AA80-231D5242D24A}" type="pres">
      <dgm:prSet presAssocID="{F6528CF1-B39E-4BF1-98B6-255A89299ED7}" presName="parComposite" presStyleCnt="0"/>
      <dgm:spPr/>
    </dgm:pt>
    <dgm:pt modelId="{2BCDBEFB-A31E-407F-8D67-1F3810EEF448}" type="pres">
      <dgm:prSet presAssocID="{F6528CF1-B39E-4BF1-98B6-255A89299ED7}" presName="parBigCircle" presStyleLbl="node0" presStyleIdx="2" presStyleCnt="4"/>
      <dgm:spPr/>
    </dgm:pt>
    <dgm:pt modelId="{665EEE9F-1371-4F58-B1EE-F7D2C6FAB50B}" type="pres">
      <dgm:prSet presAssocID="{F6528CF1-B39E-4BF1-98B6-255A89299ED7}" presName="parTx" presStyleLbl="revTx" presStyleIdx="8" presStyleCnt="20"/>
      <dgm:spPr/>
      <dgm:t>
        <a:bodyPr/>
        <a:lstStyle/>
        <a:p>
          <a:endParaRPr lang="en-US"/>
        </a:p>
      </dgm:t>
    </dgm:pt>
    <dgm:pt modelId="{ABE21FFC-22F8-4D93-AB9F-873101370C69}" type="pres">
      <dgm:prSet presAssocID="{F6528CF1-B39E-4BF1-98B6-255A89299ED7}" presName="bSpace" presStyleCnt="0"/>
      <dgm:spPr/>
    </dgm:pt>
    <dgm:pt modelId="{B24AFD1A-0492-4642-AD12-02414E4B0DFC}" type="pres">
      <dgm:prSet presAssocID="{F6528CF1-B39E-4BF1-98B6-255A89299ED7}" presName="parBackupNorm" presStyleCnt="0"/>
      <dgm:spPr/>
    </dgm:pt>
    <dgm:pt modelId="{F61A0CAF-6C73-405C-AA6A-8BA0A2F039AE}" type="pres">
      <dgm:prSet presAssocID="{DBDBAC68-1A21-4A2B-A623-906CACA02931}" presName="parSpace" presStyleCnt="0"/>
      <dgm:spPr/>
    </dgm:pt>
    <dgm:pt modelId="{188D6C7A-F251-4D45-8D07-FE7D69A4F1F9}" type="pres">
      <dgm:prSet presAssocID="{611CC54A-49D0-42B0-8DCE-827A251A9600}" presName="desBackupLeftNorm" presStyleCnt="0"/>
      <dgm:spPr/>
    </dgm:pt>
    <dgm:pt modelId="{87C7069B-CB9B-45CE-89C4-23125A360EB3}" type="pres">
      <dgm:prSet presAssocID="{611CC54A-49D0-42B0-8DCE-827A251A9600}" presName="desComposite" presStyleCnt="0"/>
      <dgm:spPr/>
    </dgm:pt>
    <dgm:pt modelId="{50298B23-90B1-486C-88BD-3F4321A4775C}" type="pres">
      <dgm:prSet presAssocID="{611CC54A-49D0-42B0-8DCE-827A251A9600}" presName="desCircle" presStyleLbl="node1" presStyleIdx="3" presStyleCnt="8"/>
      <dgm:spPr/>
    </dgm:pt>
    <dgm:pt modelId="{9F5EA844-960E-4F1C-B7E6-2450D5F88C07}" type="pres">
      <dgm:prSet presAssocID="{611CC54A-49D0-42B0-8DCE-827A251A9600}" presName="chTx" presStyleLbl="revTx" presStyleIdx="9" presStyleCnt="20"/>
      <dgm:spPr/>
    </dgm:pt>
    <dgm:pt modelId="{D16C0D7C-E626-442C-B659-D3F7C25A2F01}" type="pres">
      <dgm:prSet presAssocID="{611CC54A-49D0-42B0-8DCE-827A251A9600}" presName="desTx" presStyleLbl="revTx" presStyleIdx="10" presStyleCnt="20">
        <dgm:presLayoutVars>
          <dgm:bulletEnabled val="1"/>
        </dgm:presLayoutVars>
      </dgm:prSet>
      <dgm:spPr/>
    </dgm:pt>
    <dgm:pt modelId="{9D270E94-40F2-4A71-B183-9487CB6B21CE}" type="pres">
      <dgm:prSet presAssocID="{611CC54A-49D0-42B0-8DCE-827A251A9600}" presName="desBackupRightNorm" presStyleCnt="0"/>
      <dgm:spPr/>
    </dgm:pt>
    <dgm:pt modelId="{ED4F30B6-D903-4A11-937B-9403892DDBB2}" type="pres">
      <dgm:prSet presAssocID="{7B2E464D-287A-48CF-B5C0-5FF692F577FF}" presName="desSpace" presStyleCnt="0"/>
      <dgm:spPr/>
    </dgm:pt>
    <dgm:pt modelId="{0E9D50CA-8895-413A-AF74-10A923DBE984}" type="pres">
      <dgm:prSet presAssocID="{D2C87379-599B-4603-A6D5-AAF09523D110}" presName="desBackupLeftNorm" presStyleCnt="0"/>
      <dgm:spPr/>
    </dgm:pt>
    <dgm:pt modelId="{15399F2B-4278-42F1-86A9-A4EFD3E7DCA2}" type="pres">
      <dgm:prSet presAssocID="{D2C87379-599B-4603-A6D5-AAF09523D110}" presName="desComposite" presStyleCnt="0"/>
      <dgm:spPr/>
    </dgm:pt>
    <dgm:pt modelId="{F8A881DC-54EA-4BB8-9581-DEACCFF5DC54}" type="pres">
      <dgm:prSet presAssocID="{D2C87379-599B-4603-A6D5-AAF09523D110}" presName="desCircle" presStyleLbl="node1" presStyleIdx="4" presStyleCnt="8"/>
      <dgm:spPr/>
    </dgm:pt>
    <dgm:pt modelId="{4EF1CFA0-4032-497B-B1AF-4238D07EAE2D}" type="pres">
      <dgm:prSet presAssocID="{D2C87379-599B-4603-A6D5-AAF09523D110}" presName="chTx" presStyleLbl="revTx" presStyleIdx="11" presStyleCnt="20"/>
      <dgm:spPr/>
    </dgm:pt>
    <dgm:pt modelId="{CCDCF724-D046-4E8E-B479-B97A949D9ACB}" type="pres">
      <dgm:prSet presAssocID="{D2C87379-599B-4603-A6D5-AAF09523D110}" presName="desTx" presStyleLbl="revTx" presStyleIdx="12" presStyleCnt="20">
        <dgm:presLayoutVars>
          <dgm:bulletEnabled val="1"/>
        </dgm:presLayoutVars>
      </dgm:prSet>
      <dgm:spPr/>
    </dgm:pt>
    <dgm:pt modelId="{C54B29A3-E6DF-4259-A374-5119EB9F5726}" type="pres">
      <dgm:prSet presAssocID="{D2C87379-599B-4603-A6D5-AAF09523D110}" presName="desBackupRightNorm" presStyleCnt="0"/>
      <dgm:spPr/>
    </dgm:pt>
    <dgm:pt modelId="{840D7E49-59D0-4382-903D-893AE1F39869}" type="pres">
      <dgm:prSet presAssocID="{5596557F-2C4B-406A-8267-6495A32F26C2}" presName="desSpace" presStyleCnt="0"/>
      <dgm:spPr/>
    </dgm:pt>
    <dgm:pt modelId="{64872CB0-8104-4B54-B891-F148A9BDAD79}" type="pres">
      <dgm:prSet presAssocID="{C358E3D2-0B50-43B4-8493-472CAF27B967}" presName="parComposite" presStyleCnt="0"/>
      <dgm:spPr/>
    </dgm:pt>
    <dgm:pt modelId="{044DA68C-B840-443D-B045-B2F059ADC9C9}" type="pres">
      <dgm:prSet presAssocID="{C358E3D2-0B50-43B4-8493-472CAF27B967}" presName="parBigCircle" presStyleLbl="node0" presStyleIdx="3" presStyleCnt="4"/>
      <dgm:spPr/>
    </dgm:pt>
    <dgm:pt modelId="{1E358F44-B61E-4764-802E-0E0E6613AE44}" type="pres">
      <dgm:prSet presAssocID="{C358E3D2-0B50-43B4-8493-472CAF27B967}" presName="parTx" presStyleLbl="revTx" presStyleIdx="13" presStyleCnt="20"/>
      <dgm:spPr/>
      <dgm:t>
        <a:bodyPr/>
        <a:lstStyle/>
        <a:p>
          <a:endParaRPr lang="en-US"/>
        </a:p>
      </dgm:t>
    </dgm:pt>
    <dgm:pt modelId="{0075233A-5C65-4C2F-A5F5-949E868D6DBC}" type="pres">
      <dgm:prSet presAssocID="{C358E3D2-0B50-43B4-8493-472CAF27B967}" presName="bSpace" presStyleCnt="0"/>
      <dgm:spPr/>
    </dgm:pt>
    <dgm:pt modelId="{1CFACF6C-DE18-4E2B-8675-47F681B358F0}" type="pres">
      <dgm:prSet presAssocID="{C358E3D2-0B50-43B4-8493-472CAF27B967}" presName="parBackupNorm" presStyleCnt="0"/>
      <dgm:spPr/>
    </dgm:pt>
    <dgm:pt modelId="{DA11145A-32D0-4DBB-B1C0-6D3787D6A9EA}" type="pres">
      <dgm:prSet presAssocID="{6FB84322-2F17-4BE8-8C18-8B54215CD4DA}" presName="parSpace" presStyleCnt="0"/>
      <dgm:spPr/>
    </dgm:pt>
    <dgm:pt modelId="{ED27427E-41F6-403E-A140-9B0E012E0861}" type="pres">
      <dgm:prSet presAssocID="{F66E272B-2168-4173-82B9-72BC2CC2B619}" presName="desBackupLeftNorm" presStyleCnt="0"/>
      <dgm:spPr/>
    </dgm:pt>
    <dgm:pt modelId="{1C075631-4101-4383-B055-452E504760BC}" type="pres">
      <dgm:prSet presAssocID="{F66E272B-2168-4173-82B9-72BC2CC2B619}" presName="desComposite" presStyleCnt="0"/>
      <dgm:spPr/>
    </dgm:pt>
    <dgm:pt modelId="{F90AB10E-E15F-469A-8C93-11E8A17D5FC5}" type="pres">
      <dgm:prSet presAssocID="{F66E272B-2168-4173-82B9-72BC2CC2B619}" presName="desCircle" presStyleLbl="node1" presStyleIdx="5" presStyleCnt="8"/>
      <dgm:spPr/>
    </dgm:pt>
    <dgm:pt modelId="{2BC85AC7-9D6A-40B7-86C4-EE0BF5A36B6C}" type="pres">
      <dgm:prSet presAssocID="{F66E272B-2168-4173-82B9-72BC2CC2B619}" presName="chTx" presStyleLbl="revTx" presStyleIdx="14" presStyleCnt="20"/>
      <dgm:spPr/>
      <dgm:t>
        <a:bodyPr/>
        <a:lstStyle/>
        <a:p>
          <a:endParaRPr lang="en-US"/>
        </a:p>
      </dgm:t>
    </dgm:pt>
    <dgm:pt modelId="{8E19D2C2-CA79-4A57-9DB0-66A6C83DE76A}" type="pres">
      <dgm:prSet presAssocID="{F66E272B-2168-4173-82B9-72BC2CC2B619}" presName="desTx" presStyleLbl="revTx" presStyleIdx="15" presStyleCnt="20">
        <dgm:presLayoutVars>
          <dgm:bulletEnabled val="1"/>
        </dgm:presLayoutVars>
      </dgm:prSet>
      <dgm:spPr/>
    </dgm:pt>
    <dgm:pt modelId="{27865EBA-0F47-4D4A-A53A-88CD78754ECB}" type="pres">
      <dgm:prSet presAssocID="{F66E272B-2168-4173-82B9-72BC2CC2B619}" presName="desBackupRightNorm" presStyleCnt="0"/>
      <dgm:spPr/>
    </dgm:pt>
    <dgm:pt modelId="{DD66E6BA-439B-4514-9C43-EA85F1B64089}" type="pres">
      <dgm:prSet presAssocID="{FCF3BC51-946E-4863-AF9D-CC6570A6FB61}" presName="desSpace" presStyleCnt="0"/>
      <dgm:spPr/>
    </dgm:pt>
    <dgm:pt modelId="{2E535449-3AAB-45E9-930A-AD3695C0A67E}" type="pres">
      <dgm:prSet presAssocID="{E49E02E6-EB18-41FB-AAE0-CE405610C5FF}" presName="desBackupLeftNorm" presStyleCnt="0"/>
      <dgm:spPr/>
    </dgm:pt>
    <dgm:pt modelId="{C7CBA7F9-5061-414E-B9BE-DE7C77CA4621}" type="pres">
      <dgm:prSet presAssocID="{E49E02E6-EB18-41FB-AAE0-CE405610C5FF}" presName="desComposite" presStyleCnt="0"/>
      <dgm:spPr/>
    </dgm:pt>
    <dgm:pt modelId="{9FD97DBF-2A73-4288-AB22-EA3E34E2A10B}" type="pres">
      <dgm:prSet presAssocID="{E49E02E6-EB18-41FB-AAE0-CE405610C5FF}" presName="desCircle" presStyleLbl="node1" presStyleIdx="6" presStyleCnt="8"/>
      <dgm:spPr/>
    </dgm:pt>
    <dgm:pt modelId="{52B96045-EDFA-470B-8F09-495CC584B5E1}" type="pres">
      <dgm:prSet presAssocID="{E49E02E6-EB18-41FB-AAE0-CE405610C5FF}" presName="chTx" presStyleLbl="revTx" presStyleIdx="16" presStyleCnt="20"/>
      <dgm:spPr/>
    </dgm:pt>
    <dgm:pt modelId="{68299ED8-4DB6-4182-BC97-D57A80AA6F1E}" type="pres">
      <dgm:prSet presAssocID="{E49E02E6-EB18-41FB-AAE0-CE405610C5FF}" presName="desTx" presStyleLbl="revTx" presStyleIdx="17" presStyleCnt="20">
        <dgm:presLayoutVars>
          <dgm:bulletEnabled val="1"/>
        </dgm:presLayoutVars>
      </dgm:prSet>
      <dgm:spPr/>
    </dgm:pt>
    <dgm:pt modelId="{09D3C42D-511F-480D-91EA-E085FDB7E9E1}" type="pres">
      <dgm:prSet presAssocID="{E49E02E6-EB18-41FB-AAE0-CE405610C5FF}" presName="desBackupRightNorm" presStyleCnt="0"/>
      <dgm:spPr/>
    </dgm:pt>
    <dgm:pt modelId="{0EA269AC-ADF4-4575-B439-DE96E072E370}" type="pres">
      <dgm:prSet presAssocID="{8CB641A9-0DC5-473D-9434-EC8D1C9B9115}" presName="desSpace" presStyleCnt="0"/>
      <dgm:spPr/>
    </dgm:pt>
    <dgm:pt modelId="{502F4EB9-4956-4C1F-9CFC-8D24723144F1}" type="pres">
      <dgm:prSet presAssocID="{92DBD4AC-5E78-40B9-B26E-AA499CAF6DF9}" presName="desBackupLeftNorm" presStyleCnt="0"/>
      <dgm:spPr/>
    </dgm:pt>
    <dgm:pt modelId="{463C9BB2-BD67-4ADF-B167-EBDB3EC0EEBB}" type="pres">
      <dgm:prSet presAssocID="{92DBD4AC-5E78-40B9-B26E-AA499CAF6DF9}" presName="desComposite" presStyleCnt="0"/>
      <dgm:spPr/>
    </dgm:pt>
    <dgm:pt modelId="{B524BD62-DA2A-4941-AE5F-45CF8B87B1D0}" type="pres">
      <dgm:prSet presAssocID="{92DBD4AC-5E78-40B9-B26E-AA499CAF6DF9}" presName="desCircle" presStyleLbl="node1" presStyleIdx="7" presStyleCnt="8"/>
      <dgm:spPr/>
    </dgm:pt>
    <dgm:pt modelId="{64F9C7B5-4D5D-4D4A-9A74-20849FF39AAA}" type="pres">
      <dgm:prSet presAssocID="{92DBD4AC-5E78-40B9-B26E-AA499CAF6DF9}" presName="chTx" presStyleLbl="revTx" presStyleIdx="18" presStyleCnt="20"/>
      <dgm:spPr/>
      <dgm:t>
        <a:bodyPr/>
        <a:lstStyle/>
        <a:p>
          <a:endParaRPr lang="en-US"/>
        </a:p>
      </dgm:t>
    </dgm:pt>
    <dgm:pt modelId="{C91541E7-C25A-4820-921F-B6B7F4B79065}" type="pres">
      <dgm:prSet presAssocID="{92DBD4AC-5E78-40B9-B26E-AA499CAF6DF9}" presName="desTx" presStyleLbl="revTx" presStyleIdx="19" presStyleCnt="20">
        <dgm:presLayoutVars>
          <dgm:bulletEnabled val="1"/>
        </dgm:presLayoutVars>
      </dgm:prSet>
      <dgm:spPr/>
    </dgm:pt>
    <dgm:pt modelId="{99164013-CE41-43BA-BFBD-F0B8B06F978D}" type="pres">
      <dgm:prSet presAssocID="{92DBD4AC-5E78-40B9-B26E-AA499CAF6DF9}" presName="desBackupRightNorm" presStyleCnt="0"/>
      <dgm:spPr/>
    </dgm:pt>
    <dgm:pt modelId="{9FCDF8F6-C27A-4689-944E-0BC6201AC7D1}" type="pres">
      <dgm:prSet presAssocID="{8667B9C2-B688-4A67-8A3D-9A12802D65EE}" presName="desSpace" presStyleCnt="0"/>
      <dgm:spPr/>
    </dgm:pt>
  </dgm:ptLst>
  <dgm:cxnLst>
    <dgm:cxn modelId="{4ECD447A-C6A0-4BAB-8D1A-C7C9385C932F}" type="presOf" srcId="{F5891764-048C-416F-AAE9-E5C224FA1315}" destId="{0F5BCAC9-EFF7-4CD3-8BA1-75E957D6CC05}" srcOrd="0" destOrd="0" presId="urn:microsoft.com/office/officeart/2008/layout/CircleAccentTimeline"/>
    <dgm:cxn modelId="{7244856D-4D3D-47E3-A686-64F5C21DCB80}" type="presOf" srcId="{D2C87379-599B-4603-A6D5-AAF09523D110}" destId="{4EF1CFA0-4032-497B-B1AF-4238D07EAE2D}" srcOrd="0" destOrd="0" presId="urn:microsoft.com/office/officeart/2008/layout/CircleAccentTimeline"/>
    <dgm:cxn modelId="{908D977B-E5E7-4728-9127-4E85C9ABF04F}" srcId="{F6528CF1-B39E-4BF1-98B6-255A89299ED7}" destId="{611CC54A-49D0-42B0-8DCE-827A251A9600}" srcOrd="0" destOrd="0" parTransId="{FC47AE66-DC87-4E63-9C71-2FABBCDEBC3C}" sibTransId="{7B2E464D-287A-48CF-B5C0-5FF692F577FF}"/>
    <dgm:cxn modelId="{CD8CA1B4-567C-4547-B7E6-ED4080B2C400}" type="presOf" srcId="{3ED8587E-8CD8-4A7D-B269-7D14813DE423}" destId="{99EB9B18-1E10-46DF-9545-FCDED69CAE59}" srcOrd="0" destOrd="0" presId="urn:microsoft.com/office/officeart/2008/layout/CircleAccentTimeline"/>
    <dgm:cxn modelId="{F117A60A-01CB-42A6-9F89-A66C648F871A}" srcId="{C358E3D2-0B50-43B4-8493-472CAF27B967}" destId="{92DBD4AC-5E78-40B9-B26E-AA499CAF6DF9}" srcOrd="2" destOrd="0" parTransId="{DF3D6574-1520-4505-9621-621C47DED8C3}" sibTransId="{8667B9C2-B688-4A67-8A3D-9A12802D65EE}"/>
    <dgm:cxn modelId="{AFC2473A-8DE0-42F3-A07B-9CB10EC29188}" type="presOf" srcId="{611CC54A-49D0-42B0-8DCE-827A251A9600}" destId="{9F5EA844-960E-4F1C-B7E6-2450D5F88C07}" srcOrd="0" destOrd="0" presId="urn:microsoft.com/office/officeart/2008/layout/CircleAccentTimeline"/>
    <dgm:cxn modelId="{87E8A941-B19E-499D-A8AE-4B1F2322D4C7}" srcId="{F6528CF1-B39E-4BF1-98B6-255A89299ED7}" destId="{D2C87379-599B-4603-A6D5-AAF09523D110}" srcOrd="1" destOrd="0" parTransId="{AA4EB493-42E5-4DF9-8944-76167E54273F}" sibTransId="{5596557F-2C4B-406A-8267-6495A32F26C2}"/>
    <dgm:cxn modelId="{C4E1209F-5C11-4337-A8C0-82D8E05399A3}" srcId="{C0EA8E86-8B3A-4292-A1B7-BB7BB5A93777}" destId="{AFA7DF2B-6BC5-4C4F-9605-6A6B601259CC}" srcOrd="0" destOrd="0" parTransId="{6022BB14-8DB7-4AFE-BACA-D179BE4C8AF8}" sibTransId="{3FF7BC62-F4DE-4010-AE44-DD639A45641A}"/>
    <dgm:cxn modelId="{5888FF43-3703-4F8B-B512-6CF9956EE6E2}" type="presOf" srcId="{42AC6C88-F834-409D-BB62-CD9CE4D9E163}" destId="{008B6E68-DBCE-442A-BE35-9732C896419F}" srcOrd="0" destOrd="0" presId="urn:microsoft.com/office/officeart/2008/layout/CircleAccentTimeline"/>
    <dgm:cxn modelId="{00DF3689-F51E-497C-A165-EDC54A68D777}" type="presOf" srcId="{F66E272B-2168-4173-82B9-72BC2CC2B619}" destId="{2BC85AC7-9D6A-40B7-86C4-EE0BF5A36B6C}" srcOrd="0" destOrd="0" presId="urn:microsoft.com/office/officeart/2008/layout/CircleAccentTimeline"/>
    <dgm:cxn modelId="{952C66D9-F737-4F7D-A6A8-99DDA2B82353}" type="presOf" srcId="{F6528CF1-B39E-4BF1-98B6-255A89299ED7}" destId="{665EEE9F-1371-4F58-B1EE-F7D2C6FAB50B}" srcOrd="0" destOrd="0" presId="urn:microsoft.com/office/officeart/2008/layout/CircleAccentTimeline"/>
    <dgm:cxn modelId="{291A3EEE-DCE4-4AD8-B517-7D40E3479DDA}" type="presOf" srcId="{AFA7DF2B-6BC5-4C4F-9605-6A6B601259CC}" destId="{812371EB-F141-46A1-816B-AC102E307FE8}" srcOrd="0" destOrd="0" presId="urn:microsoft.com/office/officeart/2008/layout/CircleAccentTimeline"/>
    <dgm:cxn modelId="{BFE53211-D221-4B51-A8D7-2C9CB2E44495}" type="presOf" srcId="{4BCF0570-ECD9-43C0-90B8-A3FBAAEDDA58}" destId="{B35E3D99-2758-43CD-B801-7D337CA7B519}" srcOrd="0" destOrd="0" presId="urn:microsoft.com/office/officeart/2008/layout/CircleAccentTimeline"/>
    <dgm:cxn modelId="{AF6CBD54-5FDA-4D13-ADFD-9BBE62371C61}" srcId="{3ED8587E-8CD8-4A7D-B269-7D14813DE423}" destId="{F6528CF1-B39E-4BF1-98B6-255A89299ED7}" srcOrd="2" destOrd="0" parTransId="{5A462BA0-2043-4119-9845-99897350D7AA}" sibTransId="{DBDBAC68-1A21-4A2B-A623-906CACA02931}"/>
    <dgm:cxn modelId="{BEFFD870-6D74-4DBA-BAD6-3D35BCE2D0F9}" srcId="{C358E3D2-0B50-43B4-8493-472CAF27B967}" destId="{F66E272B-2168-4173-82B9-72BC2CC2B619}" srcOrd="0" destOrd="0" parTransId="{964397C7-9ADB-495C-85C9-780B8E35514F}" sibTransId="{FCF3BC51-946E-4863-AF9D-CC6570A6FB61}"/>
    <dgm:cxn modelId="{6F5E22CE-96D8-4DE5-AC67-35C81A0152F3}" type="presOf" srcId="{92DBD4AC-5E78-40B9-B26E-AA499CAF6DF9}" destId="{64F9C7B5-4D5D-4D4A-9A74-20849FF39AAA}" srcOrd="0" destOrd="0" presId="urn:microsoft.com/office/officeart/2008/layout/CircleAccentTimeline"/>
    <dgm:cxn modelId="{FD62BDE5-2E99-449B-A8E4-4427588CE76E}" srcId="{42AC6C88-F834-409D-BB62-CD9CE4D9E163}" destId="{F5891764-048C-416F-AAE9-E5C224FA1315}" srcOrd="0" destOrd="0" parTransId="{DA38F5B6-C2BB-4DE8-8AFD-A73E8A4FEBFE}" sibTransId="{D62399FF-70EA-46EF-82B4-26C6AEDF553F}"/>
    <dgm:cxn modelId="{AC0AF6EC-9C02-41B8-B980-74A2D9A8FA6F}" srcId="{3ED8587E-8CD8-4A7D-B269-7D14813DE423}" destId="{C0EA8E86-8B3A-4292-A1B7-BB7BB5A93777}" srcOrd="0" destOrd="0" parTransId="{3E146809-EC07-404D-978B-AD16B2D06A23}" sibTransId="{EF8BE45A-6684-4BA2-B1B3-D540C2213373}"/>
    <dgm:cxn modelId="{FE866B37-0127-4235-A4E4-BBEC16CEDA9B}" srcId="{3ED8587E-8CD8-4A7D-B269-7D14813DE423}" destId="{C358E3D2-0B50-43B4-8493-472CAF27B967}" srcOrd="3" destOrd="0" parTransId="{07A71CA8-701C-496F-96E5-2C551B44FC33}" sibTransId="{6FB84322-2F17-4BE8-8C18-8B54215CD4DA}"/>
    <dgm:cxn modelId="{1D8B8E88-40E6-4C8A-A738-1244EF3FC293}" srcId="{C358E3D2-0B50-43B4-8493-472CAF27B967}" destId="{E49E02E6-EB18-41FB-AAE0-CE405610C5FF}" srcOrd="1" destOrd="0" parTransId="{C0ACA606-9C27-4AAC-9871-4882DAA64249}" sibTransId="{8CB641A9-0DC5-473D-9434-EC8D1C9B9115}"/>
    <dgm:cxn modelId="{A12F0928-711C-4E0B-9025-811C110426C7}" srcId="{C0EA8E86-8B3A-4292-A1B7-BB7BB5A93777}" destId="{4BCF0570-ECD9-43C0-90B8-A3FBAAEDDA58}" srcOrd="1" destOrd="0" parTransId="{5494F43D-9569-40AB-A4DF-731245A86DF6}" sibTransId="{3984FFE5-0DFA-42EF-AC4A-43A2003A0121}"/>
    <dgm:cxn modelId="{A4436730-0699-43F8-9325-1AAEF84782E7}" type="presOf" srcId="{E49E02E6-EB18-41FB-AAE0-CE405610C5FF}" destId="{52B96045-EDFA-470B-8F09-495CC584B5E1}" srcOrd="0" destOrd="0" presId="urn:microsoft.com/office/officeart/2008/layout/CircleAccentTimeline"/>
    <dgm:cxn modelId="{90198596-B66B-4D92-9DA4-576E0393DD84}" srcId="{3ED8587E-8CD8-4A7D-B269-7D14813DE423}" destId="{42AC6C88-F834-409D-BB62-CD9CE4D9E163}" srcOrd="1" destOrd="0" parTransId="{A01AC11C-D2F7-4702-AF64-9760D5FD17DB}" sibTransId="{5B9D491D-E60B-4889-B57E-BB24EE7706C4}"/>
    <dgm:cxn modelId="{C781E088-9207-465C-80FC-4D2AB8D77E8E}" type="presOf" srcId="{C358E3D2-0B50-43B4-8493-472CAF27B967}" destId="{1E358F44-B61E-4764-802E-0E0E6613AE44}" srcOrd="0" destOrd="0" presId="urn:microsoft.com/office/officeart/2008/layout/CircleAccentTimeline"/>
    <dgm:cxn modelId="{10F6BB90-AF2F-41A3-B4F0-0BE2E79EBB04}" type="presOf" srcId="{C0EA8E86-8B3A-4292-A1B7-BB7BB5A93777}" destId="{CE7670BC-65D0-499A-A89E-4B6E0C67FB88}" srcOrd="0" destOrd="0" presId="urn:microsoft.com/office/officeart/2008/layout/CircleAccentTimeline"/>
    <dgm:cxn modelId="{1D13857F-71FA-4AB4-88CE-30E9B087CD53}" type="presParOf" srcId="{99EB9B18-1E10-46DF-9545-FCDED69CAE59}" destId="{75F28ECD-1A9B-4E5C-934C-EF369166E7A5}" srcOrd="0" destOrd="0" presId="urn:microsoft.com/office/officeart/2008/layout/CircleAccentTimeline"/>
    <dgm:cxn modelId="{D09FE484-5518-472B-8EAC-D31F1B99D4E7}" type="presParOf" srcId="{75F28ECD-1A9B-4E5C-934C-EF369166E7A5}" destId="{C659DADD-B163-4B84-8066-AFF2236ED5A5}" srcOrd="0" destOrd="0" presId="urn:microsoft.com/office/officeart/2008/layout/CircleAccentTimeline"/>
    <dgm:cxn modelId="{72F7D3C2-209B-4755-8B48-90EE1E34118E}" type="presParOf" srcId="{75F28ECD-1A9B-4E5C-934C-EF369166E7A5}" destId="{CE7670BC-65D0-499A-A89E-4B6E0C67FB88}" srcOrd="1" destOrd="0" presId="urn:microsoft.com/office/officeart/2008/layout/CircleAccentTimeline"/>
    <dgm:cxn modelId="{C9C5CF69-9D1E-43D2-8CE2-12DCD74AA227}" type="presParOf" srcId="{75F28ECD-1A9B-4E5C-934C-EF369166E7A5}" destId="{BF5085D6-D55B-461E-A1E0-2138862F9AE5}" srcOrd="2" destOrd="0" presId="urn:microsoft.com/office/officeart/2008/layout/CircleAccentTimeline"/>
    <dgm:cxn modelId="{CD5176F0-85CB-4D79-A32C-A84319BA5519}" type="presParOf" srcId="{99EB9B18-1E10-46DF-9545-FCDED69CAE59}" destId="{5F0B234E-FFBC-48DC-9D5C-0D228EF0E6C1}" srcOrd="1" destOrd="0" presId="urn:microsoft.com/office/officeart/2008/layout/CircleAccentTimeline"/>
    <dgm:cxn modelId="{06A9CE6E-7FC5-4014-886F-70B193E3C2AC}" type="presParOf" srcId="{99EB9B18-1E10-46DF-9545-FCDED69CAE59}" destId="{7CF45012-8CC8-4B27-A074-5D2D59536B87}" srcOrd="2" destOrd="0" presId="urn:microsoft.com/office/officeart/2008/layout/CircleAccentTimeline"/>
    <dgm:cxn modelId="{5B7881A4-D5D8-4737-9339-4AB184203A3D}" type="presParOf" srcId="{99EB9B18-1E10-46DF-9545-FCDED69CAE59}" destId="{2FC3AC5A-4913-4D97-BEB7-880DA79252A1}" srcOrd="3" destOrd="0" presId="urn:microsoft.com/office/officeart/2008/layout/CircleAccentTimeline"/>
    <dgm:cxn modelId="{32C93B72-910B-4585-A1B9-920275618C7C}" type="presParOf" srcId="{99EB9B18-1E10-46DF-9545-FCDED69CAE59}" destId="{A8AE5555-960E-4BAC-9D00-E37D1352EBA0}" srcOrd="4" destOrd="0" presId="urn:microsoft.com/office/officeart/2008/layout/CircleAccentTimeline"/>
    <dgm:cxn modelId="{41C48FE9-808A-47BE-B663-8833C36233E8}" type="presParOf" srcId="{A8AE5555-960E-4BAC-9D00-E37D1352EBA0}" destId="{F2E963E9-4B8E-4295-9DB0-2EAA25E5C9E3}" srcOrd="0" destOrd="0" presId="urn:microsoft.com/office/officeart/2008/layout/CircleAccentTimeline"/>
    <dgm:cxn modelId="{6C987D2F-B637-4788-AB25-47AEF0314EAE}" type="presParOf" srcId="{A8AE5555-960E-4BAC-9D00-E37D1352EBA0}" destId="{812371EB-F141-46A1-816B-AC102E307FE8}" srcOrd="1" destOrd="0" presId="urn:microsoft.com/office/officeart/2008/layout/CircleAccentTimeline"/>
    <dgm:cxn modelId="{A7ABDE9C-EB7F-42FC-BD97-05E398698C93}" type="presParOf" srcId="{A8AE5555-960E-4BAC-9D00-E37D1352EBA0}" destId="{76D51A7E-4492-4175-891B-2F7676C092E0}" srcOrd="2" destOrd="0" presId="urn:microsoft.com/office/officeart/2008/layout/CircleAccentTimeline"/>
    <dgm:cxn modelId="{6B135E13-F507-4F6E-ABF7-56132E310B4F}" type="presParOf" srcId="{99EB9B18-1E10-46DF-9545-FCDED69CAE59}" destId="{ABA0A5BA-E945-49F0-BD53-8A2E6A1CCA51}" srcOrd="5" destOrd="0" presId="urn:microsoft.com/office/officeart/2008/layout/CircleAccentTimeline"/>
    <dgm:cxn modelId="{E6B08275-1603-437F-90F4-04EB51C1DF6E}" type="presParOf" srcId="{99EB9B18-1E10-46DF-9545-FCDED69CAE59}" destId="{1A9D1676-0D82-4BFA-A29D-1E1F12137DDF}" srcOrd="6" destOrd="0" presId="urn:microsoft.com/office/officeart/2008/layout/CircleAccentTimeline"/>
    <dgm:cxn modelId="{A078C2A0-C671-4696-B7BF-2BB63E0BEA09}" type="presParOf" srcId="{99EB9B18-1E10-46DF-9545-FCDED69CAE59}" destId="{E809B98B-19A1-4437-B1FB-29CC3F9529FC}" srcOrd="7" destOrd="0" presId="urn:microsoft.com/office/officeart/2008/layout/CircleAccentTimeline"/>
    <dgm:cxn modelId="{56C3FF73-C767-4F86-9833-F01B76F1A8CD}" type="presParOf" srcId="{99EB9B18-1E10-46DF-9545-FCDED69CAE59}" destId="{7A8D8C44-5613-46F6-B7D2-2B0644862E1B}" srcOrd="8" destOrd="0" presId="urn:microsoft.com/office/officeart/2008/layout/CircleAccentTimeline"/>
    <dgm:cxn modelId="{8393CD8C-26CB-4244-8BDC-EF17768D9FF6}" type="presParOf" srcId="{7A8D8C44-5613-46F6-B7D2-2B0644862E1B}" destId="{CB87EB07-8F94-43EC-9DFC-8E7B5F17E71E}" srcOrd="0" destOrd="0" presId="urn:microsoft.com/office/officeart/2008/layout/CircleAccentTimeline"/>
    <dgm:cxn modelId="{5EC2A6C0-C804-45CE-AC8F-6E0B1F8B2ED1}" type="presParOf" srcId="{7A8D8C44-5613-46F6-B7D2-2B0644862E1B}" destId="{B35E3D99-2758-43CD-B801-7D337CA7B519}" srcOrd="1" destOrd="0" presId="urn:microsoft.com/office/officeart/2008/layout/CircleAccentTimeline"/>
    <dgm:cxn modelId="{8C2FCB36-5591-4DDB-9DBD-FB0DFAB15711}" type="presParOf" srcId="{7A8D8C44-5613-46F6-B7D2-2B0644862E1B}" destId="{62E87E48-2973-4578-84F8-A6DAC68FD696}" srcOrd="2" destOrd="0" presId="urn:microsoft.com/office/officeart/2008/layout/CircleAccentTimeline"/>
    <dgm:cxn modelId="{5C43E999-AF90-4932-8B4C-FD82B7796111}" type="presParOf" srcId="{99EB9B18-1E10-46DF-9545-FCDED69CAE59}" destId="{61E6143A-CC2F-422F-BC5D-F3125B2B3A83}" srcOrd="9" destOrd="0" presId="urn:microsoft.com/office/officeart/2008/layout/CircleAccentTimeline"/>
    <dgm:cxn modelId="{FC23291C-10E8-4341-8CE4-BD3391F6D170}" type="presParOf" srcId="{99EB9B18-1E10-46DF-9545-FCDED69CAE59}" destId="{76AA0347-6A0E-4E52-A137-4A6276D8A23F}" srcOrd="10" destOrd="0" presId="urn:microsoft.com/office/officeart/2008/layout/CircleAccentTimeline"/>
    <dgm:cxn modelId="{674DA666-5831-4A20-B16D-99C7CEC1416C}" type="presParOf" srcId="{99EB9B18-1E10-46DF-9545-FCDED69CAE59}" destId="{1681BDC2-3D43-4C20-9AB1-8503BB0F1A40}" srcOrd="11" destOrd="0" presId="urn:microsoft.com/office/officeart/2008/layout/CircleAccentTimeline"/>
    <dgm:cxn modelId="{F6D2F81B-DA01-4CEB-9F56-697C48680C73}" type="presParOf" srcId="{1681BDC2-3D43-4C20-9AB1-8503BB0F1A40}" destId="{E9EC7FC7-92EC-44C7-9790-C0684257AEF4}" srcOrd="0" destOrd="0" presId="urn:microsoft.com/office/officeart/2008/layout/CircleAccentTimeline"/>
    <dgm:cxn modelId="{EABF24C9-4510-46BF-BD23-34B99B4A1D7B}" type="presParOf" srcId="{1681BDC2-3D43-4C20-9AB1-8503BB0F1A40}" destId="{008B6E68-DBCE-442A-BE35-9732C896419F}" srcOrd="1" destOrd="0" presId="urn:microsoft.com/office/officeart/2008/layout/CircleAccentTimeline"/>
    <dgm:cxn modelId="{7B56F5E1-6B1A-466B-B877-AA1A2EDE54BD}" type="presParOf" srcId="{1681BDC2-3D43-4C20-9AB1-8503BB0F1A40}" destId="{CCB9F1C3-8D1B-448D-AD36-E38FA7C49BC0}" srcOrd="2" destOrd="0" presId="urn:microsoft.com/office/officeart/2008/layout/CircleAccentTimeline"/>
    <dgm:cxn modelId="{0528ACA9-6DB1-48FE-8B1A-6A7E1BF3483F}" type="presParOf" srcId="{99EB9B18-1E10-46DF-9545-FCDED69CAE59}" destId="{FE8CAECE-C609-4229-81C3-690EFF77ABB8}" srcOrd="12" destOrd="0" presId="urn:microsoft.com/office/officeart/2008/layout/CircleAccentTimeline"/>
    <dgm:cxn modelId="{0844F7A6-D3AD-421B-BE2B-FE6BDD56CA5B}" type="presParOf" srcId="{99EB9B18-1E10-46DF-9545-FCDED69CAE59}" destId="{60AA7ACB-D26F-4480-B951-DC538B3AADE4}" srcOrd="13" destOrd="0" presId="urn:microsoft.com/office/officeart/2008/layout/CircleAccentTimeline"/>
    <dgm:cxn modelId="{7BD20B95-52B4-4FBF-8A08-B94D12F15046}" type="presParOf" srcId="{99EB9B18-1E10-46DF-9545-FCDED69CAE59}" destId="{F3E48A03-6BB4-404D-B054-5063976C9A3E}" srcOrd="14" destOrd="0" presId="urn:microsoft.com/office/officeart/2008/layout/CircleAccentTimeline"/>
    <dgm:cxn modelId="{B7D9463D-95D1-490E-A517-E438EFF6ABA9}" type="presParOf" srcId="{99EB9B18-1E10-46DF-9545-FCDED69CAE59}" destId="{28471330-E158-44FF-B6DE-A42ABE30B46B}" srcOrd="15" destOrd="0" presId="urn:microsoft.com/office/officeart/2008/layout/CircleAccentTimeline"/>
    <dgm:cxn modelId="{1CD1ABB1-3A5C-447D-A72D-24883B107406}" type="presParOf" srcId="{28471330-E158-44FF-B6DE-A42ABE30B46B}" destId="{41C4B0A5-4C9E-436B-8938-3D030EE0080E}" srcOrd="0" destOrd="0" presId="urn:microsoft.com/office/officeart/2008/layout/CircleAccentTimeline"/>
    <dgm:cxn modelId="{519CAEEF-BFDA-4142-B0C6-F4F10196A1EE}" type="presParOf" srcId="{28471330-E158-44FF-B6DE-A42ABE30B46B}" destId="{0F5BCAC9-EFF7-4CD3-8BA1-75E957D6CC05}" srcOrd="1" destOrd="0" presId="urn:microsoft.com/office/officeart/2008/layout/CircleAccentTimeline"/>
    <dgm:cxn modelId="{5E5A231E-B9FA-4058-B08F-5104F31C75A8}" type="presParOf" srcId="{28471330-E158-44FF-B6DE-A42ABE30B46B}" destId="{32B29603-741D-4BEB-83A7-EE943E605603}" srcOrd="2" destOrd="0" presId="urn:microsoft.com/office/officeart/2008/layout/CircleAccentTimeline"/>
    <dgm:cxn modelId="{61860F16-9795-4B1C-BE66-C702B67D316F}" type="presParOf" srcId="{99EB9B18-1E10-46DF-9545-FCDED69CAE59}" destId="{74DE07EC-86F5-4B13-A4E9-2AD9F7915107}" srcOrd="16" destOrd="0" presId="urn:microsoft.com/office/officeart/2008/layout/CircleAccentTimeline"/>
    <dgm:cxn modelId="{A47E958A-6B5A-485F-8C01-7BFFB1DA9D09}" type="presParOf" srcId="{99EB9B18-1E10-46DF-9545-FCDED69CAE59}" destId="{206DCE22-F748-4845-B5DC-FBC0882D76C4}" srcOrd="17" destOrd="0" presId="urn:microsoft.com/office/officeart/2008/layout/CircleAccentTimeline"/>
    <dgm:cxn modelId="{1904BC9D-915D-4A25-AD63-B459E00C12C0}" type="presParOf" srcId="{99EB9B18-1E10-46DF-9545-FCDED69CAE59}" destId="{A5D5B7F1-9305-407A-AA80-231D5242D24A}" srcOrd="18" destOrd="0" presId="urn:microsoft.com/office/officeart/2008/layout/CircleAccentTimeline"/>
    <dgm:cxn modelId="{48F3C378-0C49-46A6-A2A1-412ED292A94E}" type="presParOf" srcId="{A5D5B7F1-9305-407A-AA80-231D5242D24A}" destId="{2BCDBEFB-A31E-407F-8D67-1F3810EEF448}" srcOrd="0" destOrd="0" presId="urn:microsoft.com/office/officeart/2008/layout/CircleAccentTimeline"/>
    <dgm:cxn modelId="{78BA5C93-3C59-45B3-B730-69D14BCAC92C}" type="presParOf" srcId="{A5D5B7F1-9305-407A-AA80-231D5242D24A}" destId="{665EEE9F-1371-4F58-B1EE-F7D2C6FAB50B}" srcOrd="1" destOrd="0" presId="urn:microsoft.com/office/officeart/2008/layout/CircleAccentTimeline"/>
    <dgm:cxn modelId="{0EAEDF5A-6559-4BF1-94B8-0B0097C256F8}" type="presParOf" srcId="{A5D5B7F1-9305-407A-AA80-231D5242D24A}" destId="{ABE21FFC-22F8-4D93-AB9F-873101370C69}" srcOrd="2" destOrd="0" presId="urn:microsoft.com/office/officeart/2008/layout/CircleAccentTimeline"/>
    <dgm:cxn modelId="{1BAF14DB-2B67-4E39-8D41-9227C9DD64AF}" type="presParOf" srcId="{99EB9B18-1E10-46DF-9545-FCDED69CAE59}" destId="{B24AFD1A-0492-4642-AD12-02414E4B0DFC}" srcOrd="19" destOrd="0" presId="urn:microsoft.com/office/officeart/2008/layout/CircleAccentTimeline"/>
    <dgm:cxn modelId="{F840D019-38B4-463D-B416-B959AA86931C}" type="presParOf" srcId="{99EB9B18-1E10-46DF-9545-FCDED69CAE59}" destId="{F61A0CAF-6C73-405C-AA6A-8BA0A2F039AE}" srcOrd="20" destOrd="0" presId="urn:microsoft.com/office/officeart/2008/layout/CircleAccentTimeline"/>
    <dgm:cxn modelId="{42337648-CB79-48D6-AFA5-6A2C108816FA}" type="presParOf" srcId="{99EB9B18-1E10-46DF-9545-FCDED69CAE59}" destId="{188D6C7A-F251-4D45-8D07-FE7D69A4F1F9}" srcOrd="21" destOrd="0" presId="urn:microsoft.com/office/officeart/2008/layout/CircleAccentTimeline"/>
    <dgm:cxn modelId="{7B0B0C7F-C8C6-4EBA-95A4-91065AE669F8}" type="presParOf" srcId="{99EB9B18-1E10-46DF-9545-FCDED69CAE59}" destId="{87C7069B-CB9B-45CE-89C4-23125A360EB3}" srcOrd="22" destOrd="0" presId="urn:microsoft.com/office/officeart/2008/layout/CircleAccentTimeline"/>
    <dgm:cxn modelId="{97DEA4D2-85CC-4198-9E27-53EE978ED928}" type="presParOf" srcId="{87C7069B-CB9B-45CE-89C4-23125A360EB3}" destId="{50298B23-90B1-486C-88BD-3F4321A4775C}" srcOrd="0" destOrd="0" presId="urn:microsoft.com/office/officeart/2008/layout/CircleAccentTimeline"/>
    <dgm:cxn modelId="{26A8B427-5C03-41C6-A516-B898C494AA75}" type="presParOf" srcId="{87C7069B-CB9B-45CE-89C4-23125A360EB3}" destId="{9F5EA844-960E-4F1C-B7E6-2450D5F88C07}" srcOrd="1" destOrd="0" presId="urn:microsoft.com/office/officeart/2008/layout/CircleAccentTimeline"/>
    <dgm:cxn modelId="{C86B1AA9-2F7B-4633-B81A-A7A3AA784126}" type="presParOf" srcId="{87C7069B-CB9B-45CE-89C4-23125A360EB3}" destId="{D16C0D7C-E626-442C-B659-D3F7C25A2F01}" srcOrd="2" destOrd="0" presId="urn:microsoft.com/office/officeart/2008/layout/CircleAccentTimeline"/>
    <dgm:cxn modelId="{8F3AF0A6-29D8-499F-8B36-56DD2D5D1F76}" type="presParOf" srcId="{99EB9B18-1E10-46DF-9545-FCDED69CAE59}" destId="{9D270E94-40F2-4A71-B183-9487CB6B21CE}" srcOrd="23" destOrd="0" presId="urn:microsoft.com/office/officeart/2008/layout/CircleAccentTimeline"/>
    <dgm:cxn modelId="{1995E695-2FD3-409B-9137-9967DCFE8F52}" type="presParOf" srcId="{99EB9B18-1E10-46DF-9545-FCDED69CAE59}" destId="{ED4F30B6-D903-4A11-937B-9403892DDBB2}" srcOrd="24" destOrd="0" presId="urn:microsoft.com/office/officeart/2008/layout/CircleAccentTimeline"/>
    <dgm:cxn modelId="{D111A339-E244-4984-BECE-F0F44BAF1032}" type="presParOf" srcId="{99EB9B18-1E10-46DF-9545-FCDED69CAE59}" destId="{0E9D50CA-8895-413A-AF74-10A923DBE984}" srcOrd="25" destOrd="0" presId="urn:microsoft.com/office/officeart/2008/layout/CircleAccentTimeline"/>
    <dgm:cxn modelId="{CC1EFA2D-FA00-4249-9CD7-CFD29FFA2992}" type="presParOf" srcId="{99EB9B18-1E10-46DF-9545-FCDED69CAE59}" destId="{15399F2B-4278-42F1-86A9-A4EFD3E7DCA2}" srcOrd="26" destOrd="0" presId="urn:microsoft.com/office/officeart/2008/layout/CircleAccentTimeline"/>
    <dgm:cxn modelId="{8B788223-D940-4063-92FA-F1AD63596FCA}" type="presParOf" srcId="{15399F2B-4278-42F1-86A9-A4EFD3E7DCA2}" destId="{F8A881DC-54EA-4BB8-9581-DEACCFF5DC54}" srcOrd="0" destOrd="0" presId="urn:microsoft.com/office/officeart/2008/layout/CircleAccentTimeline"/>
    <dgm:cxn modelId="{0D83F554-8232-4C6E-9DB9-CF925F0F5E60}" type="presParOf" srcId="{15399F2B-4278-42F1-86A9-A4EFD3E7DCA2}" destId="{4EF1CFA0-4032-497B-B1AF-4238D07EAE2D}" srcOrd="1" destOrd="0" presId="urn:microsoft.com/office/officeart/2008/layout/CircleAccentTimeline"/>
    <dgm:cxn modelId="{4DB458CC-8728-4E61-BBA7-0D42106602CD}" type="presParOf" srcId="{15399F2B-4278-42F1-86A9-A4EFD3E7DCA2}" destId="{CCDCF724-D046-4E8E-B479-B97A949D9ACB}" srcOrd="2" destOrd="0" presId="urn:microsoft.com/office/officeart/2008/layout/CircleAccentTimeline"/>
    <dgm:cxn modelId="{6D47C90D-6512-4171-9CD2-26AAF1CA7DA4}" type="presParOf" srcId="{99EB9B18-1E10-46DF-9545-FCDED69CAE59}" destId="{C54B29A3-E6DF-4259-A374-5119EB9F5726}" srcOrd="27" destOrd="0" presId="urn:microsoft.com/office/officeart/2008/layout/CircleAccentTimeline"/>
    <dgm:cxn modelId="{5D2D6E34-BF15-45A7-8185-853D387E42E6}" type="presParOf" srcId="{99EB9B18-1E10-46DF-9545-FCDED69CAE59}" destId="{840D7E49-59D0-4382-903D-893AE1F39869}" srcOrd="28" destOrd="0" presId="urn:microsoft.com/office/officeart/2008/layout/CircleAccentTimeline"/>
    <dgm:cxn modelId="{B523CC3E-8D54-48AE-8FC3-9707F0031CB7}" type="presParOf" srcId="{99EB9B18-1E10-46DF-9545-FCDED69CAE59}" destId="{64872CB0-8104-4B54-B891-F148A9BDAD79}" srcOrd="29" destOrd="0" presId="urn:microsoft.com/office/officeart/2008/layout/CircleAccentTimeline"/>
    <dgm:cxn modelId="{E640581A-A887-4FE2-A6A0-FDA725437A32}" type="presParOf" srcId="{64872CB0-8104-4B54-B891-F148A9BDAD79}" destId="{044DA68C-B840-443D-B045-B2F059ADC9C9}" srcOrd="0" destOrd="0" presId="urn:microsoft.com/office/officeart/2008/layout/CircleAccentTimeline"/>
    <dgm:cxn modelId="{EED5957A-6F1F-45EB-8768-D49B832D9EFB}" type="presParOf" srcId="{64872CB0-8104-4B54-B891-F148A9BDAD79}" destId="{1E358F44-B61E-4764-802E-0E0E6613AE44}" srcOrd="1" destOrd="0" presId="urn:microsoft.com/office/officeart/2008/layout/CircleAccentTimeline"/>
    <dgm:cxn modelId="{8F0D1D42-09E7-47CA-B2D1-54149B1E042C}" type="presParOf" srcId="{64872CB0-8104-4B54-B891-F148A9BDAD79}" destId="{0075233A-5C65-4C2F-A5F5-949E868D6DBC}" srcOrd="2" destOrd="0" presId="urn:microsoft.com/office/officeart/2008/layout/CircleAccentTimeline"/>
    <dgm:cxn modelId="{FBD823E7-1CBE-4B45-AF56-BFEB9790A62C}" type="presParOf" srcId="{99EB9B18-1E10-46DF-9545-FCDED69CAE59}" destId="{1CFACF6C-DE18-4E2B-8675-47F681B358F0}" srcOrd="30" destOrd="0" presId="urn:microsoft.com/office/officeart/2008/layout/CircleAccentTimeline"/>
    <dgm:cxn modelId="{8BF3DEF3-1135-4AF8-BFCD-2E086364C30B}" type="presParOf" srcId="{99EB9B18-1E10-46DF-9545-FCDED69CAE59}" destId="{DA11145A-32D0-4DBB-B1C0-6D3787D6A9EA}" srcOrd="31" destOrd="0" presId="urn:microsoft.com/office/officeart/2008/layout/CircleAccentTimeline"/>
    <dgm:cxn modelId="{9E574A44-2BBB-457F-816E-05CB0663A9BD}" type="presParOf" srcId="{99EB9B18-1E10-46DF-9545-FCDED69CAE59}" destId="{ED27427E-41F6-403E-A140-9B0E012E0861}" srcOrd="32" destOrd="0" presId="urn:microsoft.com/office/officeart/2008/layout/CircleAccentTimeline"/>
    <dgm:cxn modelId="{9021C865-0927-45C5-80EA-B916EFA5CBCC}" type="presParOf" srcId="{99EB9B18-1E10-46DF-9545-FCDED69CAE59}" destId="{1C075631-4101-4383-B055-452E504760BC}" srcOrd="33" destOrd="0" presId="urn:microsoft.com/office/officeart/2008/layout/CircleAccentTimeline"/>
    <dgm:cxn modelId="{4B30D2A9-5D2E-46C8-B73E-BE1954CB6BFC}" type="presParOf" srcId="{1C075631-4101-4383-B055-452E504760BC}" destId="{F90AB10E-E15F-469A-8C93-11E8A17D5FC5}" srcOrd="0" destOrd="0" presId="urn:microsoft.com/office/officeart/2008/layout/CircleAccentTimeline"/>
    <dgm:cxn modelId="{E6B872A5-332B-4B17-B4BE-064A5B5282EB}" type="presParOf" srcId="{1C075631-4101-4383-B055-452E504760BC}" destId="{2BC85AC7-9D6A-40B7-86C4-EE0BF5A36B6C}" srcOrd="1" destOrd="0" presId="urn:microsoft.com/office/officeart/2008/layout/CircleAccentTimeline"/>
    <dgm:cxn modelId="{BA39CE17-BA8F-4918-A9D2-0C1B683B9BF5}" type="presParOf" srcId="{1C075631-4101-4383-B055-452E504760BC}" destId="{8E19D2C2-CA79-4A57-9DB0-66A6C83DE76A}" srcOrd="2" destOrd="0" presId="urn:microsoft.com/office/officeart/2008/layout/CircleAccentTimeline"/>
    <dgm:cxn modelId="{63CA4200-DB8B-4F16-8272-5734DA99F3EF}" type="presParOf" srcId="{99EB9B18-1E10-46DF-9545-FCDED69CAE59}" destId="{27865EBA-0F47-4D4A-A53A-88CD78754ECB}" srcOrd="34" destOrd="0" presId="urn:microsoft.com/office/officeart/2008/layout/CircleAccentTimeline"/>
    <dgm:cxn modelId="{74DE7AC3-66C9-4312-81EC-DF201EDF17DE}" type="presParOf" srcId="{99EB9B18-1E10-46DF-9545-FCDED69CAE59}" destId="{DD66E6BA-439B-4514-9C43-EA85F1B64089}" srcOrd="35" destOrd="0" presId="urn:microsoft.com/office/officeart/2008/layout/CircleAccentTimeline"/>
    <dgm:cxn modelId="{48CD253F-0F65-49A0-9AE4-FD91584FB5FB}" type="presParOf" srcId="{99EB9B18-1E10-46DF-9545-FCDED69CAE59}" destId="{2E535449-3AAB-45E9-930A-AD3695C0A67E}" srcOrd="36" destOrd="0" presId="urn:microsoft.com/office/officeart/2008/layout/CircleAccentTimeline"/>
    <dgm:cxn modelId="{E570BA01-BD46-446B-9956-A4BBFEFB5C1F}" type="presParOf" srcId="{99EB9B18-1E10-46DF-9545-FCDED69CAE59}" destId="{C7CBA7F9-5061-414E-B9BE-DE7C77CA4621}" srcOrd="37" destOrd="0" presId="urn:microsoft.com/office/officeart/2008/layout/CircleAccentTimeline"/>
    <dgm:cxn modelId="{D5FF31C3-10B0-49ED-9C2C-22D9A250B94D}" type="presParOf" srcId="{C7CBA7F9-5061-414E-B9BE-DE7C77CA4621}" destId="{9FD97DBF-2A73-4288-AB22-EA3E34E2A10B}" srcOrd="0" destOrd="0" presId="urn:microsoft.com/office/officeart/2008/layout/CircleAccentTimeline"/>
    <dgm:cxn modelId="{9DB4D0C5-3E80-4876-A3FF-CB4106D537D8}" type="presParOf" srcId="{C7CBA7F9-5061-414E-B9BE-DE7C77CA4621}" destId="{52B96045-EDFA-470B-8F09-495CC584B5E1}" srcOrd="1" destOrd="0" presId="urn:microsoft.com/office/officeart/2008/layout/CircleAccentTimeline"/>
    <dgm:cxn modelId="{041B4AA3-D4E7-434C-9AC4-19F0418ACBB6}" type="presParOf" srcId="{C7CBA7F9-5061-414E-B9BE-DE7C77CA4621}" destId="{68299ED8-4DB6-4182-BC97-D57A80AA6F1E}" srcOrd="2" destOrd="0" presId="urn:microsoft.com/office/officeart/2008/layout/CircleAccentTimeline"/>
    <dgm:cxn modelId="{50C3F4A7-F2E9-4615-A607-2B63AE50A10C}" type="presParOf" srcId="{99EB9B18-1E10-46DF-9545-FCDED69CAE59}" destId="{09D3C42D-511F-480D-91EA-E085FDB7E9E1}" srcOrd="38" destOrd="0" presId="urn:microsoft.com/office/officeart/2008/layout/CircleAccentTimeline"/>
    <dgm:cxn modelId="{0E30DEEB-A2C7-47CF-BC79-21EE7C873F6B}" type="presParOf" srcId="{99EB9B18-1E10-46DF-9545-FCDED69CAE59}" destId="{0EA269AC-ADF4-4575-B439-DE96E072E370}" srcOrd="39" destOrd="0" presId="urn:microsoft.com/office/officeart/2008/layout/CircleAccentTimeline"/>
    <dgm:cxn modelId="{81DB2DFF-8076-4B03-9144-CEDE1FE112AC}" type="presParOf" srcId="{99EB9B18-1E10-46DF-9545-FCDED69CAE59}" destId="{502F4EB9-4956-4C1F-9CFC-8D24723144F1}" srcOrd="40" destOrd="0" presId="urn:microsoft.com/office/officeart/2008/layout/CircleAccentTimeline"/>
    <dgm:cxn modelId="{95A3D563-FD78-4E65-AD17-9D59C14A1AB7}" type="presParOf" srcId="{99EB9B18-1E10-46DF-9545-FCDED69CAE59}" destId="{463C9BB2-BD67-4ADF-B167-EBDB3EC0EEBB}" srcOrd="41" destOrd="0" presId="urn:microsoft.com/office/officeart/2008/layout/CircleAccentTimeline"/>
    <dgm:cxn modelId="{42F161D7-C87F-4DA4-8765-E4C6E5BAF910}" type="presParOf" srcId="{463C9BB2-BD67-4ADF-B167-EBDB3EC0EEBB}" destId="{B524BD62-DA2A-4941-AE5F-45CF8B87B1D0}" srcOrd="0" destOrd="0" presId="urn:microsoft.com/office/officeart/2008/layout/CircleAccentTimeline"/>
    <dgm:cxn modelId="{A5B11BF9-34EA-40F1-ABD5-2F61E7EA61E8}" type="presParOf" srcId="{463C9BB2-BD67-4ADF-B167-EBDB3EC0EEBB}" destId="{64F9C7B5-4D5D-4D4A-9A74-20849FF39AAA}" srcOrd="1" destOrd="0" presId="urn:microsoft.com/office/officeart/2008/layout/CircleAccentTimeline"/>
    <dgm:cxn modelId="{8FADBC9A-6991-4715-8685-E09560B6295A}" type="presParOf" srcId="{463C9BB2-BD67-4ADF-B167-EBDB3EC0EEBB}" destId="{C91541E7-C25A-4820-921F-B6B7F4B79065}" srcOrd="2" destOrd="0" presId="urn:microsoft.com/office/officeart/2008/layout/CircleAccentTimeline"/>
    <dgm:cxn modelId="{76B6DB25-D240-4FD8-B4A3-AC64832F0847}" type="presParOf" srcId="{99EB9B18-1E10-46DF-9545-FCDED69CAE59}" destId="{99164013-CE41-43BA-BFBD-F0B8B06F978D}" srcOrd="42" destOrd="0" presId="urn:microsoft.com/office/officeart/2008/layout/CircleAccentTimeline"/>
    <dgm:cxn modelId="{5382418E-741A-4C55-BCA4-F7D003D42972}" type="presParOf" srcId="{99EB9B18-1E10-46DF-9545-FCDED69CAE59}" destId="{9FCDF8F6-C27A-4689-944E-0BC6201AC7D1}" srcOrd="43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07479-4F8E-44BD-A916-96156D1A4BAA}">
      <dsp:nvSpPr>
        <dsp:cNvPr id="0" name=""/>
        <dsp:cNvSpPr/>
      </dsp:nvSpPr>
      <dsp:spPr>
        <a:xfrm>
          <a:off x="0" y="0"/>
          <a:ext cx="2443309" cy="92107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254000" bIns="146221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Receiving Modifications</a:t>
          </a:r>
          <a:endParaRPr lang="en-US" sz="1500" kern="1200" dirty="0"/>
        </a:p>
      </dsp:txBody>
      <dsp:txXfrm>
        <a:off x="0" y="230269"/>
        <a:ext cx="2213040" cy="460537"/>
      </dsp:txXfrm>
    </dsp:sp>
    <dsp:sp modelId="{9959FF21-864C-4F5A-A683-CEEE6E332E0A}">
      <dsp:nvSpPr>
        <dsp:cNvPr id="0" name=""/>
        <dsp:cNvSpPr/>
      </dsp:nvSpPr>
      <dsp:spPr>
        <a:xfrm>
          <a:off x="50668" y="715142"/>
          <a:ext cx="1947918" cy="6313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Project completion late 2015</a:t>
          </a:r>
          <a:endParaRPr lang="en-US" sz="1500" kern="1200" dirty="0"/>
        </a:p>
      </dsp:txBody>
      <dsp:txXfrm>
        <a:off x="50668" y="715142"/>
        <a:ext cx="1947918" cy="631359"/>
      </dsp:txXfrm>
    </dsp:sp>
    <dsp:sp modelId="{BEDD7C22-DC58-4A99-BABB-6442E86C67B7}">
      <dsp:nvSpPr>
        <dsp:cNvPr id="0" name=""/>
        <dsp:cNvSpPr/>
      </dsp:nvSpPr>
      <dsp:spPr>
        <a:xfrm>
          <a:off x="2573411" y="188720"/>
          <a:ext cx="2443352" cy="92107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254000" bIns="146221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PReq Modifications</a:t>
          </a:r>
          <a:endParaRPr lang="en-US" sz="1500" kern="1200" dirty="0"/>
        </a:p>
      </dsp:txBody>
      <dsp:txXfrm>
        <a:off x="2573411" y="418989"/>
        <a:ext cx="2213083" cy="460537"/>
      </dsp:txXfrm>
    </dsp:sp>
    <dsp:sp modelId="{BD7E3765-3968-4EF9-AFD0-01A077AE530D}">
      <dsp:nvSpPr>
        <dsp:cNvPr id="0" name=""/>
        <dsp:cNvSpPr/>
      </dsp:nvSpPr>
      <dsp:spPr>
        <a:xfrm>
          <a:off x="2584755" y="941364"/>
          <a:ext cx="1947918" cy="6431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Integrate with new workflow</a:t>
          </a:r>
          <a:endParaRPr lang="en-US" sz="1500" kern="1200" dirty="0"/>
        </a:p>
      </dsp:txBody>
      <dsp:txXfrm>
        <a:off x="2584755" y="941364"/>
        <a:ext cx="1947918" cy="643141"/>
      </dsp:txXfrm>
    </dsp:sp>
    <dsp:sp modelId="{12181A0B-B699-4F7D-B1FF-AD73A455FC6E}">
      <dsp:nvSpPr>
        <dsp:cNvPr id="0" name=""/>
        <dsp:cNvSpPr/>
      </dsp:nvSpPr>
      <dsp:spPr>
        <a:xfrm>
          <a:off x="5118582" y="414949"/>
          <a:ext cx="2443339" cy="92107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254000" bIns="146221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eVoucher Modifications</a:t>
          </a:r>
          <a:endParaRPr lang="en-US" sz="1500" kern="1200" dirty="0"/>
        </a:p>
      </dsp:txBody>
      <dsp:txXfrm>
        <a:off x="5118582" y="645218"/>
        <a:ext cx="2213070" cy="460537"/>
      </dsp:txXfrm>
    </dsp:sp>
    <dsp:sp modelId="{53010C28-4181-4F31-88DA-77BCCAF91F25}">
      <dsp:nvSpPr>
        <dsp:cNvPr id="0" name=""/>
        <dsp:cNvSpPr/>
      </dsp:nvSpPr>
      <dsp:spPr>
        <a:xfrm>
          <a:off x="5143492" y="1143006"/>
          <a:ext cx="1938276" cy="6519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Integrate with new workflow</a:t>
          </a:r>
          <a:endParaRPr lang="en-US" sz="1500" kern="1200" dirty="0"/>
        </a:p>
      </dsp:txBody>
      <dsp:txXfrm>
        <a:off x="5143492" y="1143006"/>
        <a:ext cx="1938276" cy="6519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59DADD-B163-4B84-8066-AFF2236ED5A5}">
      <dsp:nvSpPr>
        <dsp:cNvPr id="0" name=""/>
        <dsp:cNvSpPr/>
      </dsp:nvSpPr>
      <dsp:spPr>
        <a:xfrm>
          <a:off x="5641" y="1789308"/>
          <a:ext cx="791229" cy="791229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7670BC-65D0-499A-A89E-4B6E0C67FB88}">
      <dsp:nvSpPr>
        <dsp:cNvPr id="0" name=""/>
        <dsp:cNvSpPr/>
      </dsp:nvSpPr>
      <dsp:spPr>
        <a:xfrm rot="17700000">
          <a:off x="284434" y="1144294"/>
          <a:ext cx="983585" cy="474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0" rIns="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June</a:t>
          </a:r>
          <a:endParaRPr lang="en-US" sz="1600" kern="1200" dirty="0"/>
        </a:p>
      </dsp:txBody>
      <dsp:txXfrm>
        <a:off x="284434" y="1144294"/>
        <a:ext cx="983585" cy="474012"/>
      </dsp:txXfrm>
    </dsp:sp>
    <dsp:sp modelId="{F2E963E9-4B8E-4295-9DB0-2EAA25E5C9E3}">
      <dsp:nvSpPr>
        <dsp:cNvPr id="0" name=""/>
        <dsp:cNvSpPr/>
      </dsp:nvSpPr>
      <dsp:spPr>
        <a:xfrm>
          <a:off x="856468" y="1979573"/>
          <a:ext cx="410698" cy="4106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2371EB-F141-46A1-816B-AC102E307FE8}">
      <dsp:nvSpPr>
        <dsp:cNvPr id="0" name=""/>
        <dsp:cNvSpPr/>
      </dsp:nvSpPr>
      <dsp:spPr>
        <a:xfrm rot="17700000">
          <a:off x="370052" y="2551200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Kick off</a:t>
          </a:r>
          <a:endParaRPr lang="en-US" sz="1100" kern="1200" dirty="0"/>
        </a:p>
      </dsp:txBody>
      <dsp:txXfrm>
        <a:off x="370052" y="2551200"/>
        <a:ext cx="850848" cy="410247"/>
      </dsp:txXfrm>
    </dsp:sp>
    <dsp:sp modelId="{76D51A7E-4492-4175-891B-2F7676C092E0}">
      <dsp:nvSpPr>
        <dsp:cNvPr id="0" name=""/>
        <dsp:cNvSpPr/>
      </dsp:nvSpPr>
      <dsp:spPr>
        <a:xfrm rot="17700000">
          <a:off x="902734" y="1408397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87EB07-8F94-43EC-9DFC-8E7B5F17E71E}">
      <dsp:nvSpPr>
        <dsp:cNvPr id="0" name=""/>
        <dsp:cNvSpPr/>
      </dsp:nvSpPr>
      <dsp:spPr>
        <a:xfrm>
          <a:off x="1326701" y="1979573"/>
          <a:ext cx="410698" cy="4106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5E3D99-2758-43CD-B801-7D337CA7B519}">
      <dsp:nvSpPr>
        <dsp:cNvPr id="0" name=""/>
        <dsp:cNvSpPr/>
      </dsp:nvSpPr>
      <dsp:spPr>
        <a:xfrm rot="17700000">
          <a:off x="840285" y="2551200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Detailed Design</a:t>
          </a:r>
          <a:endParaRPr lang="en-US" sz="1100" kern="1200" dirty="0"/>
        </a:p>
      </dsp:txBody>
      <dsp:txXfrm>
        <a:off x="840285" y="2551200"/>
        <a:ext cx="850848" cy="410247"/>
      </dsp:txXfrm>
    </dsp:sp>
    <dsp:sp modelId="{62E87E48-2973-4578-84F8-A6DAC68FD696}">
      <dsp:nvSpPr>
        <dsp:cNvPr id="0" name=""/>
        <dsp:cNvSpPr/>
      </dsp:nvSpPr>
      <dsp:spPr>
        <a:xfrm rot="17700000">
          <a:off x="1372967" y="1408397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EC7FC7-92EC-44C7-9790-C0684257AEF4}">
      <dsp:nvSpPr>
        <dsp:cNvPr id="0" name=""/>
        <dsp:cNvSpPr/>
      </dsp:nvSpPr>
      <dsp:spPr>
        <a:xfrm>
          <a:off x="1796997" y="1789308"/>
          <a:ext cx="791229" cy="791229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B6E68-DBCE-442A-BE35-9732C896419F}">
      <dsp:nvSpPr>
        <dsp:cNvPr id="0" name=""/>
        <dsp:cNvSpPr/>
      </dsp:nvSpPr>
      <dsp:spPr>
        <a:xfrm rot="17700000">
          <a:off x="2075791" y="1144294"/>
          <a:ext cx="983585" cy="474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0" rIns="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July-August</a:t>
          </a:r>
          <a:endParaRPr lang="en-US" sz="1600" kern="1200" dirty="0"/>
        </a:p>
      </dsp:txBody>
      <dsp:txXfrm>
        <a:off x="2075791" y="1144294"/>
        <a:ext cx="983585" cy="474012"/>
      </dsp:txXfrm>
    </dsp:sp>
    <dsp:sp modelId="{41C4B0A5-4C9E-436B-8938-3D030EE0080E}">
      <dsp:nvSpPr>
        <dsp:cNvPr id="0" name=""/>
        <dsp:cNvSpPr/>
      </dsp:nvSpPr>
      <dsp:spPr>
        <a:xfrm>
          <a:off x="2647825" y="1979573"/>
          <a:ext cx="410698" cy="4106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5BCAC9-EFF7-4CD3-8BA1-75E957D6CC05}">
      <dsp:nvSpPr>
        <dsp:cNvPr id="0" name=""/>
        <dsp:cNvSpPr/>
      </dsp:nvSpPr>
      <dsp:spPr>
        <a:xfrm rot="17700000">
          <a:off x="2161409" y="2551200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Infrastructure Building</a:t>
          </a:r>
          <a:endParaRPr lang="en-US" sz="1100" kern="1200" dirty="0"/>
        </a:p>
      </dsp:txBody>
      <dsp:txXfrm>
        <a:off x="2161409" y="2551200"/>
        <a:ext cx="850848" cy="410247"/>
      </dsp:txXfrm>
    </dsp:sp>
    <dsp:sp modelId="{32B29603-741D-4BEB-83A7-EE943E605603}">
      <dsp:nvSpPr>
        <dsp:cNvPr id="0" name=""/>
        <dsp:cNvSpPr/>
      </dsp:nvSpPr>
      <dsp:spPr>
        <a:xfrm rot="17700000">
          <a:off x="2694091" y="1408397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DBEFB-A31E-407F-8D67-1F3810EEF448}">
      <dsp:nvSpPr>
        <dsp:cNvPr id="0" name=""/>
        <dsp:cNvSpPr/>
      </dsp:nvSpPr>
      <dsp:spPr>
        <a:xfrm>
          <a:off x="3118121" y="1789308"/>
          <a:ext cx="791229" cy="791229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EEE9F-1371-4F58-B1EE-F7D2C6FAB50B}">
      <dsp:nvSpPr>
        <dsp:cNvPr id="0" name=""/>
        <dsp:cNvSpPr/>
      </dsp:nvSpPr>
      <dsp:spPr>
        <a:xfrm rot="17700000">
          <a:off x="3396915" y="1144294"/>
          <a:ext cx="983585" cy="474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0" rIns="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September</a:t>
          </a:r>
          <a:endParaRPr lang="en-US" sz="1600" kern="1200" dirty="0"/>
        </a:p>
      </dsp:txBody>
      <dsp:txXfrm>
        <a:off x="3396915" y="1144294"/>
        <a:ext cx="983585" cy="474012"/>
      </dsp:txXfrm>
    </dsp:sp>
    <dsp:sp modelId="{50298B23-90B1-486C-88BD-3F4321A4775C}">
      <dsp:nvSpPr>
        <dsp:cNvPr id="0" name=""/>
        <dsp:cNvSpPr/>
      </dsp:nvSpPr>
      <dsp:spPr>
        <a:xfrm>
          <a:off x="3968949" y="1979573"/>
          <a:ext cx="410698" cy="4106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5EA844-960E-4F1C-B7E6-2450D5F88C07}">
      <dsp:nvSpPr>
        <dsp:cNvPr id="0" name=""/>
        <dsp:cNvSpPr/>
      </dsp:nvSpPr>
      <dsp:spPr>
        <a:xfrm rot="17700000">
          <a:off x="3482533" y="2551200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Testing</a:t>
          </a:r>
          <a:endParaRPr lang="en-US" sz="1100" kern="1200" dirty="0"/>
        </a:p>
      </dsp:txBody>
      <dsp:txXfrm>
        <a:off x="3482533" y="2551200"/>
        <a:ext cx="850848" cy="410247"/>
      </dsp:txXfrm>
    </dsp:sp>
    <dsp:sp modelId="{D16C0D7C-E626-442C-B659-D3F7C25A2F01}">
      <dsp:nvSpPr>
        <dsp:cNvPr id="0" name=""/>
        <dsp:cNvSpPr/>
      </dsp:nvSpPr>
      <dsp:spPr>
        <a:xfrm rot="17700000">
          <a:off x="4015214" y="1408397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881DC-54EA-4BB8-9581-DEACCFF5DC54}">
      <dsp:nvSpPr>
        <dsp:cNvPr id="0" name=""/>
        <dsp:cNvSpPr/>
      </dsp:nvSpPr>
      <dsp:spPr>
        <a:xfrm>
          <a:off x="4439182" y="1979573"/>
          <a:ext cx="410698" cy="4106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F1CFA0-4032-497B-B1AF-4238D07EAE2D}">
      <dsp:nvSpPr>
        <dsp:cNvPr id="0" name=""/>
        <dsp:cNvSpPr/>
      </dsp:nvSpPr>
      <dsp:spPr>
        <a:xfrm rot="17700000">
          <a:off x="3952766" y="2551200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Review</a:t>
          </a:r>
          <a:endParaRPr lang="en-US" sz="1100" kern="1200" dirty="0"/>
        </a:p>
      </dsp:txBody>
      <dsp:txXfrm>
        <a:off x="3952766" y="2551200"/>
        <a:ext cx="850848" cy="410247"/>
      </dsp:txXfrm>
    </dsp:sp>
    <dsp:sp modelId="{CCDCF724-D046-4E8E-B479-B97A949D9ACB}">
      <dsp:nvSpPr>
        <dsp:cNvPr id="0" name=""/>
        <dsp:cNvSpPr/>
      </dsp:nvSpPr>
      <dsp:spPr>
        <a:xfrm rot="17700000">
          <a:off x="4485447" y="1408397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DA68C-B840-443D-B045-B2F059ADC9C9}">
      <dsp:nvSpPr>
        <dsp:cNvPr id="0" name=""/>
        <dsp:cNvSpPr/>
      </dsp:nvSpPr>
      <dsp:spPr>
        <a:xfrm>
          <a:off x="4909478" y="1789308"/>
          <a:ext cx="791229" cy="791229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358F44-B61E-4764-802E-0E0E6613AE44}">
      <dsp:nvSpPr>
        <dsp:cNvPr id="0" name=""/>
        <dsp:cNvSpPr/>
      </dsp:nvSpPr>
      <dsp:spPr>
        <a:xfrm rot="17700000">
          <a:off x="5188272" y="1144294"/>
          <a:ext cx="983585" cy="474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0" rIns="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October-November</a:t>
          </a:r>
          <a:endParaRPr lang="en-US" sz="1600" kern="1200" dirty="0"/>
        </a:p>
      </dsp:txBody>
      <dsp:txXfrm>
        <a:off x="5188272" y="1144294"/>
        <a:ext cx="983585" cy="474012"/>
      </dsp:txXfrm>
    </dsp:sp>
    <dsp:sp modelId="{F90AB10E-E15F-469A-8C93-11E8A17D5FC5}">
      <dsp:nvSpPr>
        <dsp:cNvPr id="0" name=""/>
        <dsp:cNvSpPr/>
      </dsp:nvSpPr>
      <dsp:spPr>
        <a:xfrm>
          <a:off x="5760306" y="1979573"/>
          <a:ext cx="410698" cy="4106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C85AC7-9D6A-40B7-86C4-EE0BF5A36B6C}">
      <dsp:nvSpPr>
        <dsp:cNvPr id="0" name=""/>
        <dsp:cNvSpPr/>
      </dsp:nvSpPr>
      <dsp:spPr>
        <a:xfrm rot="17700000">
          <a:off x="5273890" y="2551200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Finalize</a:t>
          </a:r>
          <a:endParaRPr lang="en-US" sz="1100" kern="1200" dirty="0"/>
        </a:p>
      </dsp:txBody>
      <dsp:txXfrm>
        <a:off x="5273890" y="2551200"/>
        <a:ext cx="850848" cy="410247"/>
      </dsp:txXfrm>
    </dsp:sp>
    <dsp:sp modelId="{8E19D2C2-CA79-4A57-9DB0-66A6C83DE76A}">
      <dsp:nvSpPr>
        <dsp:cNvPr id="0" name=""/>
        <dsp:cNvSpPr/>
      </dsp:nvSpPr>
      <dsp:spPr>
        <a:xfrm rot="17700000">
          <a:off x="5806571" y="1408397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D97DBF-2A73-4288-AB22-EA3E34E2A10B}">
      <dsp:nvSpPr>
        <dsp:cNvPr id="0" name=""/>
        <dsp:cNvSpPr/>
      </dsp:nvSpPr>
      <dsp:spPr>
        <a:xfrm>
          <a:off x="6230539" y="1979573"/>
          <a:ext cx="410698" cy="4106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B96045-EDFA-470B-8F09-495CC584B5E1}">
      <dsp:nvSpPr>
        <dsp:cNvPr id="0" name=""/>
        <dsp:cNvSpPr/>
      </dsp:nvSpPr>
      <dsp:spPr>
        <a:xfrm rot="17700000">
          <a:off x="5744123" y="2551200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Training</a:t>
          </a:r>
          <a:endParaRPr lang="en-US" sz="1100" kern="1200" dirty="0"/>
        </a:p>
      </dsp:txBody>
      <dsp:txXfrm>
        <a:off x="5744123" y="2551200"/>
        <a:ext cx="850848" cy="410247"/>
      </dsp:txXfrm>
    </dsp:sp>
    <dsp:sp modelId="{68299ED8-4DB6-4182-BC97-D57A80AA6F1E}">
      <dsp:nvSpPr>
        <dsp:cNvPr id="0" name=""/>
        <dsp:cNvSpPr/>
      </dsp:nvSpPr>
      <dsp:spPr>
        <a:xfrm rot="17700000">
          <a:off x="6276804" y="1408397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4BD62-DA2A-4941-AE5F-45CF8B87B1D0}">
      <dsp:nvSpPr>
        <dsp:cNvPr id="0" name=""/>
        <dsp:cNvSpPr/>
      </dsp:nvSpPr>
      <dsp:spPr>
        <a:xfrm>
          <a:off x="6700772" y="1979573"/>
          <a:ext cx="410698" cy="4106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F9C7B5-4D5D-4D4A-9A74-20849FF39AAA}">
      <dsp:nvSpPr>
        <dsp:cNvPr id="0" name=""/>
        <dsp:cNvSpPr/>
      </dsp:nvSpPr>
      <dsp:spPr>
        <a:xfrm rot="17700000">
          <a:off x="6214356" y="2551200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Go-Live</a:t>
          </a:r>
          <a:endParaRPr lang="en-US" sz="1100" kern="1200" dirty="0"/>
        </a:p>
      </dsp:txBody>
      <dsp:txXfrm>
        <a:off x="6214356" y="2551200"/>
        <a:ext cx="850848" cy="410247"/>
      </dsp:txXfrm>
    </dsp:sp>
    <dsp:sp modelId="{C91541E7-C25A-4820-921F-B6B7F4B79065}">
      <dsp:nvSpPr>
        <dsp:cNvPr id="0" name=""/>
        <dsp:cNvSpPr/>
      </dsp:nvSpPr>
      <dsp:spPr>
        <a:xfrm rot="17700000">
          <a:off x="6747037" y="1408397"/>
          <a:ext cx="850848" cy="41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6/2/2015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6/2/2015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68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62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76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14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13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</a:t>
            </a:r>
            <a:r>
              <a:rPr lang="en-US" baseline="0" dirty="0" smtClean="0"/>
              <a:t> to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91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" y="0"/>
            <a:ext cx="914162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9" name="Rectangle 8"/>
          <p:cNvSpPr/>
          <p:nvPr/>
        </p:nvSpPr>
        <p:spPr>
          <a:xfrm>
            <a:off x="-1" y="5102352"/>
            <a:ext cx="9141620" cy="175564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2286000"/>
            <a:ext cx="7200900" cy="1517904"/>
          </a:xfrm>
        </p:spPr>
        <p:txBody>
          <a:bodyPr anchor="b"/>
          <a:lstStyle>
            <a:lvl1pPr algn="ctr">
              <a:defRPr sz="405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3959352"/>
            <a:ext cx="72009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all" baseline="0"/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4638"/>
            <a:ext cx="19716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4638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74320"/>
            <a:ext cx="9144000" cy="63093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0" y="2130552"/>
            <a:ext cx="7200900" cy="2359152"/>
          </a:xfrm>
        </p:spPr>
        <p:txBody>
          <a:bodyPr anchor="b">
            <a:normAutofit/>
          </a:bodyPr>
          <a:lstStyle>
            <a:lvl1pPr algn="ctr">
              <a:defRPr sz="405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0" y="4572000"/>
            <a:ext cx="72009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15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9FD0-C37A-4F50-8F3B-5FA0D9D0B42F}" type="datetimeFigureOut">
              <a:rPr lang="en-US"/>
              <a:t>6/2/2015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40" y="2740735"/>
            <a:ext cx="3429000" cy="3288847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9160" y="2740735"/>
            <a:ext cx="3429000" cy="3288847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9141620" cy="2743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2986" y="2350008"/>
            <a:ext cx="3154680" cy="1993392"/>
          </a:xfrm>
        </p:spPr>
        <p:txBody>
          <a:bodyPr anchor="b">
            <a:normAutofit/>
          </a:bodyPr>
          <a:lstStyle>
            <a:lvl1pPr>
              <a:defRPr sz="255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758952"/>
            <a:ext cx="4972050" cy="533095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02986" y="4361688"/>
            <a:ext cx="3154680" cy="172821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2986" y="2350008"/>
            <a:ext cx="3154680" cy="1993392"/>
          </a:xfrm>
        </p:spPr>
        <p:txBody>
          <a:bodyPr anchor="b">
            <a:normAutofit/>
          </a:bodyPr>
          <a:lstStyle>
            <a:lvl1pPr>
              <a:defRPr sz="255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6314" y="502920"/>
            <a:ext cx="5026914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02986" y="4361688"/>
            <a:ext cx="3154680" cy="172821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5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583680"/>
            <a:ext cx="9141620" cy="2743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901955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6/2/2015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80000"/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7345" y="2228850"/>
            <a:ext cx="7200900" cy="113895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ePro</a:t>
            </a:r>
            <a:r>
              <a:rPr lang="en-US" dirty="0" smtClean="0"/>
              <a:t> Online Receiving Enhancements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36231" y="3543300"/>
            <a:ext cx="28636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Focus Group Meeting</a:t>
            </a:r>
          </a:p>
          <a:p>
            <a:pPr algn="ctr"/>
            <a:r>
              <a:rPr lang="en-US" sz="2400" dirty="0"/>
              <a:t>June 3, 2015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3113" y="5867400"/>
            <a:ext cx="714375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Next Steps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Next Meeting in July</a:t>
            </a:r>
          </a:p>
          <a:p>
            <a:r>
              <a:rPr lang="en-US" sz="2400" dirty="0" smtClean="0"/>
              <a:t>Feedback and Color Scheme choice</a:t>
            </a:r>
          </a:p>
          <a:p>
            <a:r>
              <a:rPr lang="en-US" sz="2400" dirty="0" smtClean="0"/>
              <a:t>Receiving Mock-up Demo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914901" y="4914900"/>
            <a:ext cx="371800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/>
              <a:t>www.uiowa.edu/ap-purchasing/receiving-2.0</a:t>
            </a:r>
          </a:p>
        </p:txBody>
      </p:sp>
    </p:spTree>
    <p:extLst>
      <p:ext uri="{BB962C8B-B14F-4D97-AF65-F5344CB8AC3E}">
        <p14:creationId xmlns:p14="http://schemas.microsoft.com/office/powerpoint/2010/main" val="709469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85800" y="381000"/>
            <a:ext cx="7132320" cy="123342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Today’s Agenda</a:t>
            </a:r>
            <a:endParaRPr lang="en-US" sz="32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Introductions - Expectations</a:t>
            </a:r>
            <a:endParaRPr lang="en-US" sz="2000" dirty="0"/>
          </a:p>
          <a:p>
            <a:r>
              <a:rPr lang="en-US" sz="2000" dirty="0"/>
              <a:t>Project Overview</a:t>
            </a:r>
          </a:p>
          <a:p>
            <a:pPr lvl="1"/>
            <a:r>
              <a:rPr lang="en-US" sz="2000" dirty="0"/>
              <a:t>Scope</a:t>
            </a:r>
          </a:p>
          <a:p>
            <a:pPr lvl="1"/>
            <a:r>
              <a:rPr lang="en-US" sz="2000" dirty="0"/>
              <a:t>Project Phases</a:t>
            </a:r>
          </a:p>
          <a:p>
            <a:r>
              <a:rPr lang="en-US" sz="2000" dirty="0"/>
              <a:t>Current Electronic Receiving</a:t>
            </a:r>
          </a:p>
          <a:p>
            <a:pPr lvl="1"/>
            <a:r>
              <a:rPr lang="en-US" sz="2000" dirty="0"/>
              <a:t>What works well?</a:t>
            </a:r>
          </a:p>
          <a:p>
            <a:pPr lvl="1"/>
            <a:r>
              <a:rPr lang="en-US" sz="2000" dirty="0"/>
              <a:t>What changes would be helpful</a:t>
            </a:r>
            <a:r>
              <a:rPr lang="en-US" sz="2000" dirty="0" smtClean="0"/>
              <a:t>?</a:t>
            </a:r>
          </a:p>
          <a:p>
            <a:r>
              <a:rPr lang="en-US" sz="2000" dirty="0" smtClean="0"/>
              <a:t>Color Schemes</a:t>
            </a:r>
            <a:endParaRPr lang="en-US" sz="2000" dirty="0"/>
          </a:p>
          <a:p>
            <a:r>
              <a:rPr lang="en-US" sz="2000" dirty="0"/>
              <a:t>Questions/Next Steps</a:t>
            </a:r>
          </a:p>
        </p:txBody>
      </p:sp>
    </p:spTree>
    <p:extLst>
      <p:ext uri="{BB962C8B-B14F-4D97-AF65-F5344CB8AC3E}">
        <p14:creationId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132320" cy="62103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Project Teams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3810000" cy="4343400"/>
          </a:xfrm>
        </p:spPr>
        <p:txBody>
          <a:bodyPr>
            <a:noAutofit/>
          </a:bodyPr>
          <a:lstStyle/>
          <a:p>
            <a:r>
              <a:rPr lang="en-US" sz="1800" b="1" dirty="0"/>
              <a:t>Project Lead | Debby Zumbach </a:t>
            </a:r>
            <a:endParaRPr lang="en-US" sz="1800" b="1" dirty="0" smtClean="0"/>
          </a:p>
          <a:p>
            <a:pPr lvl="1"/>
            <a:r>
              <a:rPr lang="en-US" sz="1800" dirty="0" smtClean="0"/>
              <a:t>John </a:t>
            </a:r>
            <a:r>
              <a:rPr lang="en-US" sz="1800" dirty="0"/>
              <a:t>Watkins</a:t>
            </a:r>
          </a:p>
          <a:p>
            <a:pPr lvl="1"/>
            <a:r>
              <a:rPr lang="en-US" sz="1800" dirty="0"/>
              <a:t>Denise </a:t>
            </a:r>
            <a:r>
              <a:rPr lang="en-US" sz="1800" dirty="0" err="1"/>
              <a:t>Hyche</a:t>
            </a:r>
            <a:endParaRPr lang="en-US" sz="1800" dirty="0"/>
          </a:p>
          <a:p>
            <a:pPr lvl="1"/>
            <a:r>
              <a:rPr lang="en-US" sz="1800" dirty="0"/>
              <a:t>Karen Housel</a:t>
            </a:r>
          </a:p>
          <a:p>
            <a:pPr lvl="1"/>
            <a:r>
              <a:rPr lang="en-US" sz="1800" dirty="0"/>
              <a:t>Dani Weber</a:t>
            </a:r>
          </a:p>
          <a:p>
            <a:pPr lvl="1"/>
            <a:r>
              <a:rPr lang="en-US" sz="1800" dirty="0"/>
              <a:t>Chris </a:t>
            </a:r>
            <a:r>
              <a:rPr lang="en-US" sz="1800" dirty="0" err="1"/>
              <a:t>Leichty</a:t>
            </a:r>
            <a:endParaRPr lang="en-US" sz="1800" dirty="0"/>
          </a:p>
          <a:p>
            <a:pPr lvl="1"/>
            <a:r>
              <a:rPr lang="en-US" sz="1800" dirty="0"/>
              <a:t>Julie Bergeon</a:t>
            </a:r>
          </a:p>
          <a:p>
            <a:r>
              <a:rPr lang="en-US" sz="1800" b="1" dirty="0"/>
              <a:t>IT Programmers</a:t>
            </a:r>
            <a:endParaRPr lang="en-US" sz="1800" dirty="0"/>
          </a:p>
          <a:p>
            <a:pPr lvl="1"/>
            <a:r>
              <a:rPr lang="en-US" sz="1800" dirty="0"/>
              <a:t>Jason Heath</a:t>
            </a:r>
          </a:p>
          <a:p>
            <a:pPr lvl="1"/>
            <a:r>
              <a:rPr lang="en-US" sz="1800" dirty="0"/>
              <a:t>Ben O'Brien</a:t>
            </a:r>
          </a:p>
          <a:p>
            <a:pPr lvl="1"/>
            <a:r>
              <a:rPr lang="en-US" sz="1800" dirty="0"/>
              <a:t>David Miller</a:t>
            </a:r>
          </a:p>
          <a:p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5638800" y="1641088"/>
            <a:ext cx="2766060" cy="4265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b="1" dirty="0"/>
              <a:t>Focus Group</a:t>
            </a:r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Doug </a:t>
            </a:r>
            <a:r>
              <a:rPr lang="en-US" dirty="0" err="1"/>
              <a:t>Eltoft</a:t>
            </a:r>
            <a:endParaRPr lang="en-US" dirty="0"/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Bob </a:t>
            </a:r>
            <a:r>
              <a:rPr lang="en-US" dirty="0" err="1"/>
              <a:t>Krogmeier</a:t>
            </a:r>
            <a:endParaRPr lang="en-US" dirty="0"/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Kirby Luckett </a:t>
            </a:r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Ruth Medd</a:t>
            </a:r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Kris Miller</a:t>
            </a:r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Jennifer Partida</a:t>
            </a:r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Julie Roberts</a:t>
            </a:r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Cindy </a:t>
            </a:r>
            <a:r>
              <a:rPr lang="en-US" dirty="0" err="1"/>
              <a:t>Rohret</a:t>
            </a:r>
            <a:endParaRPr lang="en-US" dirty="0"/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Lela Schumacher</a:t>
            </a:r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Kevin Singleman</a:t>
            </a:r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Rhonda Wetjen</a:t>
            </a:r>
          </a:p>
          <a:p>
            <a:pPr marL="557213" lvl="1" indent="-21431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dirty="0"/>
              <a:t>Michele Worrell</a:t>
            </a:r>
          </a:p>
        </p:txBody>
      </p:sp>
    </p:spTree>
    <p:extLst>
      <p:ext uri="{BB962C8B-B14F-4D97-AF65-F5344CB8AC3E}">
        <p14:creationId xmlns:p14="http://schemas.microsoft.com/office/powerpoint/2010/main" val="1892899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132320" cy="90424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Scope of Work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696200" cy="4127627"/>
          </a:xfrm>
        </p:spPr>
        <p:txBody>
          <a:bodyPr>
            <a:normAutofit/>
          </a:bodyPr>
          <a:lstStyle/>
          <a:p>
            <a:r>
              <a:rPr lang="en-US" sz="1800" dirty="0" smtClean="0"/>
              <a:t>More Modern Look</a:t>
            </a:r>
          </a:p>
          <a:p>
            <a:r>
              <a:rPr lang="en-US" sz="1800" dirty="0" smtClean="0"/>
              <a:t>Enhanced User Security</a:t>
            </a:r>
          </a:p>
          <a:p>
            <a:r>
              <a:rPr lang="en-US" sz="1800" dirty="0" smtClean="0"/>
              <a:t>Improved Functionality</a:t>
            </a:r>
          </a:p>
          <a:p>
            <a:r>
              <a:rPr lang="en-US" sz="1800" dirty="0" smtClean="0"/>
              <a:t>Better Accessibility - Mobile Friendly</a:t>
            </a:r>
            <a:endParaRPr lang="en-US" sz="1800" dirty="0"/>
          </a:p>
          <a:p>
            <a:r>
              <a:rPr lang="en-US" sz="1800" dirty="0" smtClean="0"/>
              <a:t>Emails issued 2-3 days after voucher created to match with invoice image availability</a:t>
            </a:r>
          </a:p>
          <a:p>
            <a:r>
              <a:rPr lang="en-US" sz="1800" dirty="0" smtClean="0"/>
              <a:t>New </a:t>
            </a:r>
            <a:r>
              <a:rPr lang="en-US" sz="1800" dirty="0" err="1"/>
              <a:t>W</a:t>
            </a:r>
            <a:r>
              <a:rPr lang="en-US" sz="1800" dirty="0" err="1" smtClean="0"/>
              <a:t>orklist</a:t>
            </a:r>
            <a:endParaRPr lang="en-US" sz="1800" dirty="0" smtClean="0"/>
          </a:p>
          <a:p>
            <a:r>
              <a:rPr lang="en-US" sz="1800" dirty="0" smtClean="0"/>
              <a:t>User </a:t>
            </a:r>
            <a:r>
              <a:rPr lang="en-US" sz="1800" dirty="0" smtClean="0"/>
              <a:t>Friendly</a:t>
            </a:r>
          </a:p>
          <a:p>
            <a:r>
              <a:rPr lang="en-US" sz="1800" dirty="0" smtClean="0"/>
              <a:t>Easy Navigation</a:t>
            </a:r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9834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1257300"/>
            <a:ext cx="7132320" cy="925068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ePro</a:t>
            </a:r>
            <a:r>
              <a:rPr lang="en-US" sz="3200" dirty="0" smtClean="0"/>
              <a:t> Timeline</a:t>
            </a:r>
            <a:endParaRPr lang="en-US" sz="32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32391584"/>
              </p:ext>
            </p:extLst>
          </p:nvPr>
        </p:nvGraphicFramePr>
        <p:xfrm>
          <a:off x="800100" y="2400302"/>
          <a:ext cx="7658100" cy="30869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6481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132320" cy="449580"/>
          </a:xfrm>
        </p:spPr>
        <p:txBody>
          <a:bodyPr>
            <a:noAutofit/>
          </a:bodyPr>
          <a:lstStyle/>
          <a:p>
            <a:r>
              <a:rPr lang="en-US" sz="3200" dirty="0" smtClean="0"/>
              <a:t>Receiving Project High Level Timeline</a:t>
            </a:r>
            <a:endParaRPr lang="en-US" sz="3200" dirty="0"/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3203907612"/>
              </p:ext>
            </p:extLst>
          </p:nvPr>
        </p:nvGraphicFramePr>
        <p:xfrm>
          <a:off x="914400" y="1207772"/>
          <a:ext cx="7543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4775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Current Receiving Process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Worklist</a:t>
            </a:r>
            <a:endParaRPr lang="en-US" sz="2000" dirty="0" smtClean="0"/>
          </a:p>
          <a:p>
            <a:r>
              <a:rPr lang="en-US" sz="2000" dirty="0" smtClean="0"/>
              <a:t>Receiving Page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2050" y="2273630"/>
            <a:ext cx="2683265" cy="12125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057650"/>
            <a:ext cx="8640856" cy="6286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4885612"/>
            <a:ext cx="7528072" cy="7897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467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0" y="1515339"/>
            <a:ext cx="3154680" cy="58064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Feedback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0" y="2336636"/>
            <a:ext cx="3611880" cy="803784"/>
          </a:xfrm>
        </p:spPr>
        <p:txBody>
          <a:bodyPr>
            <a:no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800" dirty="0"/>
              <a:t>What works well?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800" dirty="0"/>
              <a:t>What changes would be helpful?</a:t>
            </a: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2010" y="5638800"/>
            <a:ext cx="2419350" cy="4000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795" y="3633878"/>
            <a:ext cx="2594442" cy="1400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8906" y="4562905"/>
            <a:ext cx="2720000" cy="10858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833" y="610357"/>
            <a:ext cx="2506073" cy="10358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00" y="1730042"/>
            <a:ext cx="2197310" cy="909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66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2224" y="3755898"/>
            <a:ext cx="3154680" cy="685800"/>
          </a:xfrm>
        </p:spPr>
        <p:txBody>
          <a:bodyPr/>
          <a:lstStyle/>
          <a:p>
            <a:r>
              <a:rPr lang="en-US" dirty="0" smtClean="0"/>
              <a:t>Color Schemes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0" y="4464000"/>
            <a:ext cx="3499866" cy="1296162"/>
          </a:xfrm>
        </p:spPr>
        <p:txBody>
          <a:bodyPr>
            <a:normAutofit/>
          </a:bodyPr>
          <a:lstStyle/>
          <a:p>
            <a:r>
              <a:rPr lang="en-US" sz="1600" dirty="0" smtClean="0"/>
              <a:t>Screen resolutions </a:t>
            </a:r>
            <a:r>
              <a:rPr lang="en-US" sz="1600" dirty="0" smtClean="0"/>
              <a:t>vary, so survey </a:t>
            </a:r>
            <a:r>
              <a:rPr lang="en-US" sz="1600" dirty="0" smtClean="0"/>
              <a:t>will be sent to select favorite.</a:t>
            </a:r>
          </a:p>
          <a:p>
            <a:r>
              <a:rPr lang="en-US" sz="1600" dirty="0" smtClean="0"/>
              <a:t>Add any feedback at the end of the survey.</a:t>
            </a:r>
            <a:endParaRPr lang="en-US" sz="1600" dirty="0"/>
          </a:p>
        </p:txBody>
      </p:sp>
      <p:pic>
        <p:nvPicPr>
          <p:cNvPr id="7" name="Picture 6" descr="UIData:PSoft-FS:Share:ePro2:Receiving:Color Palettes:RecPaletteA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05"/>
          <a:stretch/>
        </p:blipFill>
        <p:spPr bwMode="auto">
          <a:xfrm>
            <a:off x="236792" y="1228153"/>
            <a:ext cx="2485549" cy="13916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UIData:PSoft-FS:Share:ePro2:Receiving:Color Palettes:RecPaletteB.pn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88"/>
          <a:stretch/>
        </p:blipFill>
        <p:spPr bwMode="auto">
          <a:xfrm>
            <a:off x="5937553" y="1466505"/>
            <a:ext cx="2485549" cy="14073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/>
          <p:cNvPicPr/>
          <p:nvPr/>
        </p:nvPicPr>
        <p:blipFill rotWithShape="1">
          <a:blip r:embed="rId5"/>
          <a:srcRect t="1483" b="2866"/>
          <a:stretch/>
        </p:blipFill>
        <p:spPr>
          <a:xfrm>
            <a:off x="2362200" y="4724400"/>
            <a:ext cx="2514600" cy="1508760"/>
          </a:xfrm>
          <a:prstGeom prst="rect">
            <a:avLst/>
          </a:prstGeom>
        </p:spPr>
      </p:pic>
      <p:pic>
        <p:nvPicPr>
          <p:cNvPr id="10" name="Picture 9" descr="UIData:PSoft-FS:Share:ePro2:Receiving:Color Palettes:RecPaletteC.png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94"/>
          <a:stretch/>
        </p:blipFill>
        <p:spPr bwMode="auto">
          <a:xfrm>
            <a:off x="314945" y="3086100"/>
            <a:ext cx="2485549" cy="14073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UIData:PSoft-FS:Share:ePro2:Receiving:Color Palettes:JBPalette1.png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36"/>
          <a:stretch/>
        </p:blipFill>
        <p:spPr bwMode="auto">
          <a:xfrm>
            <a:off x="3135058" y="1830551"/>
            <a:ext cx="2467928" cy="13816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854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Teal 16x9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BBF5D7C-90AF-408A-B515-5CD5355B6C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Teal banded presentation (widescreen)</Template>
  <TotalTime>276</TotalTime>
  <Words>231</Words>
  <Application>Microsoft Office PowerPoint</Application>
  <PresentationFormat>On-screen Show (4:3)</PresentationFormat>
  <Paragraphs>88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Banded Design Teal 16x9</vt:lpstr>
      <vt:lpstr>ePro Online Receiving Enhancements</vt:lpstr>
      <vt:lpstr>Today’s Agenda</vt:lpstr>
      <vt:lpstr>Project Teams</vt:lpstr>
      <vt:lpstr>Scope of Work</vt:lpstr>
      <vt:lpstr>ePro Timeline</vt:lpstr>
      <vt:lpstr>Receiving Project High Level Timeline</vt:lpstr>
      <vt:lpstr>Current Receiving Process</vt:lpstr>
      <vt:lpstr>Feedback</vt:lpstr>
      <vt:lpstr>Color Schemes </vt:lpstr>
      <vt:lpstr>Next Steps</vt:lpstr>
    </vt:vector>
  </TitlesOfParts>
  <Company>University of Iowa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ePro Receiving Enhancements</dc:title>
  <dc:creator>Bergeon, Julie A</dc:creator>
  <cp:keywords/>
  <cp:lastModifiedBy>Bergeon, Julie A</cp:lastModifiedBy>
  <cp:revision>35</cp:revision>
  <dcterms:created xsi:type="dcterms:W3CDTF">2015-06-02T15:22:19Z</dcterms:created>
  <dcterms:modified xsi:type="dcterms:W3CDTF">2015-06-02T20:03:18Z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TC028952549991</vt:lpwstr>
  </property>
</Properties>
</file>