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0"/>
  </p:notesMasterIdLst>
  <p:handoutMasterIdLst>
    <p:handoutMasterId r:id="rId11"/>
  </p:handoutMasterIdLst>
  <p:sldIdLst>
    <p:sldId id="256" r:id="rId3"/>
    <p:sldId id="265" r:id="rId4"/>
    <p:sldId id="281" r:id="rId5"/>
    <p:sldId id="282" r:id="rId6"/>
    <p:sldId id="279" r:id="rId7"/>
    <p:sldId id="278" r:id="rId8"/>
    <p:sldId id="27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7DAB"/>
    <a:srgbClr val="5F5F5F"/>
    <a:srgbClr val="3AAFB2"/>
    <a:srgbClr val="47A7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9" autoAdjust="0"/>
    <p:restoredTop sz="95274" autoAdjust="0"/>
  </p:normalViewPr>
  <p:slideViewPr>
    <p:cSldViewPr>
      <p:cViewPr varScale="1">
        <p:scale>
          <a:sx n="100" d="100"/>
          <a:sy n="100" d="100"/>
        </p:scale>
        <p:origin x="90" y="58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D8587E-8CD8-4A7D-B269-7D14813DE423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0EA8E86-8B3A-4292-A1B7-BB7BB5A93777}">
      <dgm:prSet phldrT="[Text]"/>
      <dgm:spPr/>
      <dgm:t>
        <a:bodyPr/>
        <a:lstStyle/>
        <a:p>
          <a:r>
            <a:rPr lang="en-US" dirty="0" smtClean="0">
              <a:solidFill>
                <a:schemeClr val="tx2">
                  <a:lumMod val="50000"/>
                </a:schemeClr>
              </a:solidFill>
            </a:rPr>
            <a:t>June</a:t>
          </a:r>
          <a:endParaRPr lang="en-US" dirty="0">
            <a:solidFill>
              <a:schemeClr val="tx2">
                <a:lumMod val="50000"/>
              </a:schemeClr>
            </a:solidFill>
          </a:endParaRPr>
        </a:p>
      </dgm:t>
    </dgm:pt>
    <dgm:pt modelId="{3E146809-EC07-404D-978B-AD16B2D06A23}" type="parTrans" cxnId="{AC0AF6EC-9C02-41B8-B980-74A2D9A8FA6F}">
      <dgm:prSet/>
      <dgm:spPr/>
      <dgm:t>
        <a:bodyPr/>
        <a:lstStyle/>
        <a:p>
          <a:endParaRPr lang="en-US"/>
        </a:p>
      </dgm:t>
    </dgm:pt>
    <dgm:pt modelId="{EF8BE45A-6684-4BA2-B1B3-D540C2213373}" type="sibTrans" cxnId="{AC0AF6EC-9C02-41B8-B980-74A2D9A8FA6F}">
      <dgm:prSet/>
      <dgm:spPr/>
      <dgm:t>
        <a:bodyPr/>
        <a:lstStyle/>
        <a:p>
          <a:endParaRPr lang="en-US"/>
        </a:p>
      </dgm:t>
    </dgm:pt>
    <dgm:pt modelId="{AFA7DF2B-6BC5-4C4F-9605-6A6B601259CC}">
      <dgm:prSet phldrT="[Text]"/>
      <dgm:spPr/>
      <dgm:t>
        <a:bodyPr/>
        <a:lstStyle/>
        <a:p>
          <a:r>
            <a:rPr lang="en-US" dirty="0" smtClean="0">
              <a:solidFill>
                <a:schemeClr val="tx2">
                  <a:lumMod val="50000"/>
                </a:schemeClr>
              </a:solidFill>
            </a:rPr>
            <a:t>Kickoff </a:t>
          </a:r>
          <a:endParaRPr lang="en-US" dirty="0">
            <a:solidFill>
              <a:schemeClr val="tx2">
                <a:lumMod val="50000"/>
              </a:schemeClr>
            </a:solidFill>
          </a:endParaRPr>
        </a:p>
      </dgm:t>
    </dgm:pt>
    <dgm:pt modelId="{6022BB14-8DB7-4AFE-BACA-D179BE4C8AF8}" type="parTrans" cxnId="{C4E1209F-5C11-4337-A8C0-82D8E05399A3}">
      <dgm:prSet/>
      <dgm:spPr/>
      <dgm:t>
        <a:bodyPr/>
        <a:lstStyle/>
        <a:p>
          <a:endParaRPr lang="en-US"/>
        </a:p>
      </dgm:t>
    </dgm:pt>
    <dgm:pt modelId="{3FF7BC62-F4DE-4010-AE44-DD639A45641A}" type="sibTrans" cxnId="{C4E1209F-5C11-4337-A8C0-82D8E05399A3}">
      <dgm:prSet/>
      <dgm:spPr/>
      <dgm:t>
        <a:bodyPr/>
        <a:lstStyle/>
        <a:p>
          <a:endParaRPr lang="en-US"/>
        </a:p>
      </dgm:t>
    </dgm:pt>
    <dgm:pt modelId="{4BCF0570-ECD9-43C0-90B8-A3FBAAEDDA58}">
      <dgm:prSet phldrT="[Text]"/>
      <dgm:spPr/>
      <dgm:t>
        <a:bodyPr/>
        <a:lstStyle/>
        <a:p>
          <a:r>
            <a:rPr lang="en-US" dirty="0" smtClean="0">
              <a:solidFill>
                <a:schemeClr val="tx2">
                  <a:lumMod val="50000"/>
                </a:schemeClr>
              </a:solidFill>
            </a:rPr>
            <a:t>Detailed Design</a:t>
          </a:r>
          <a:endParaRPr lang="en-US" dirty="0">
            <a:solidFill>
              <a:schemeClr val="tx2">
                <a:lumMod val="50000"/>
              </a:schemeClr>
            </a:solidFill>
          </a:endParaRPr>
        </a:p>
      </dgm:t>
    </dgm:pt>
    <dgm:pt modelId="{5494F43D-9569-40AB-A4DF-731245A86DF6}" type="parTrans" cxnId="{A12F0928-711C-4E0B-9025-811C110426C7}">
      <dgm:prSet/>
      <dgm:spPr/>
      <dgm:t>
        <a:bodyPr/>
        <a:lstStyle/>
        <a:p>
          <a:endParaRPr lang="en-US"/>
        </a:p>
      </dgm:t>
    </dgm:pt>
    <dgm:pt modelId="{3984FFE5-0DFA-42EF-AC4A-43A2003A0121}" type="sibTrans" cxnId="{A12F0928-711C-4E0B-9025-811C110426C7}">
      <dgm:prSet/>
      <dgm:spPr/>
      <dgm:t>
        <a:bodyPr/>
        <a:lstStyle/>
        <a:p>
          <a:endParaRPr lang="en-US"/>
        </a:p>
      </dgm:t>
    </dgm:pt>
    <dgm:pt modelId="{42AC6C88-F834-409D-BB62-CD9CE4D9E163}">
      <dgm:prSet phldrT="[Text]"/>
      <dgm:spPr/>
      <dgm:t>
        <a:bodyPr/>
        <a:lstStyle/>
        <a:p>
          <a:r>
            <a:rPr lang="en-US" b="0" dirty="0" smtClean="0">
              <a:solidFill>
                <a:schemeClr val="tx2">
                  <a:lumMod val="50000"/>
                </a:schemeClr>
              </a:solidFill>
            </a:rPr>
            <a:t>July-August</a:t>
          </a:r>
          <a:endParaRPr lang="en-US" b="0" dirty="0">
            <a:solidFill>
              <a:schemeClr val="tx2">
                <a:lumMod val="50000"/>
              </a:schemeClr>
            </a:solidFill>
          </a:endParaRPr>
        </a:p>
      </dgm:t>
    </dgm:pt>
    <dgm:pt modelId="{A01AC11C-D2F7-4702-AF64-9760D5FD17DB}" type="parTrans" cxnId="{90198596-B66B-4D92-9DA4-576E0393DD84}">
      <dgm:prSet/>
      <dgm:spPr/>
      <dgm:t>
        <a:bodyPr/>
        <a:lstStyle/>
        <a:p>
          <a:endParaRPr lang="en-US"/>
        </a:p>
      </dgm:t>
    </dgm:pt>
    <dgm:pt modelId="{5B9D491D-E60B-4889-B57E-BB24EE7706C4}" type="sibTrans" cxnId="{90198596-B66B-4D92-9DA4-576E0393DD84}">
      <dgm:prSet/>
      <dgm:spPr/>
      <dgm:t>
        <a:bodyPr/>
        <a:lstStyle/>
        <a:p>
          <a:endParaRPr lang="en-US"/>
        </a:p>
      </dgm:t>
    </dgm:pt>
    <dgm:pt modelId="{F5891764-048C-416F-AAE9-E5C224FA1315}">
      <dgm:prSet phldrT="[Text]"/>
      <dgm:spPr/>
      <dgm:t>
        <a:bodyPr/>
        <a:lstStyle/>
        <a:p>
          <a:r>
            <a:rPr lang="en-US" dirty="0" smtClean="0">
              <a:solidFill>
                <a:schemeClr val="tx2">
                  <a:lumMod val="50000"/>
                </a:schemeClr>
              </a:solidFill>
            </a:rPr>
            <a:t>IT</a:t>
          </a:r>
          <a:r>
            <a:rPr lang="en-US" dirty="0" smtClean="0"/>
            <a:t> </a:t>
          </a:r>
          <a:r>
            <a:rPr lang="en-US" dirty="0" smtClean="0">
              <a:solidFill>
                <a:schemeClr val="tx2">
                  <a:lumMod val="50000"/>
                </a:schemeClr>
              </a:solidFill>
            </a:rPr>
            <a:t>Programming</a:t>
          </a:r>
          <a:endParaRPr lang="en-US" dirty="0">
            <a:solidFill>
              <a:schemeClr val="tx2">
                <a:lumMod val="50000"/>
              </a:schemeClr>
            </a:solidFill>
          </a:endParaRPr>
        </a:p>
      </dgm:t>
    </dgm:pt>
    <dgm:pt modelId="{DA38F5B6-C2BB-4DE8-8AFD-A73E8A4FEBFE}" type="parTrans" cxnId="{FD62BDE5-2E99-449B-A8E4-4427588CE76E}">
      <dgm:prSet/>
      <dgm:spPr/>
      <dgm:t>
        <a:bodyPr/>
        <a:lstStyle/>
        <a:p>
          <a:endParaRPr lang="en-US"/>
        </a:p>
      </dgm:t>
    </dgm:pt>
    <dgm:pt modelId="{D62399FF-70EA-46EF-82B4-26C6AEDF553F}" type="sibTrans" cxnId="{FD62BDE5-2E99-449B-A8E4-4427588CE76E}">
      <dgm:prSet/>
      <dgm:spPr/>
      <dgm:t>
        <a:bodyPr/>
        <a:lstStyle/>
        <a:p>
          <a:endParaRPr lang="en-US"/>
        </a:p>
      </dgm:t>
    </dgm:pt>
    <dgm:pt modelId="{F6528CF1-B39E-4BF1-98B6-255A89299ED7}">
      <dgm:prSet phldrT="[Text]"/>
      <dgm:spPr/>
      <dgm:t>
        <a:bodyPr/>
        <a:lstStyle/>
        <a:p>
          <a:r>
            <a:rPr lang="en-US" dirty="0" smtClean="0">
              <a:solidFill>
                <a:schemeClr val="tx2">
                  <a:lumMod val="50000"/>
                </a:schemeClr>
              </a:solidFill>
            </a:rPr>
            <a:t>September</a:t>
          </a:r>
          <a:endParaRPr lang="en-US" dirty="0">
            <a:solidFill>
              <a:schemeClr val="tx2">
                <a:lumMod val="50000"/>
              </a:schemeClr>
            </a:solidFill>
          </a:endParaRPr>
        </a:p>
      </dgm:t>
    </dgm:pt>
    <dgm:pt modelId="{5A462BA0-2043-4119-9845-99897350D7AA}" type="parTrans" cxnId="{AF6CBD54-5FDA-4D13-ADFD-9BBE62371C61}">
      <dgm:prSet/>
      <dgm:spPr/>
      <dgm:t>
        <a:bodyPr/>
        <a:lstStyle/>
        <a:p>
          <a:endParaRPr lang="en-US"/>
        </a:p>
      </dgm:t>
    </dgm:pt>
    <dgm:pt modelId="{DBDBAC68-1A21-4A2B-A623-906CACA02931}" type="sibTrans" cxnId="{AF6CBD54-5FDA-4D13-ADFD-9BBE62371C61}">
      <dgm:prSet/>
      <dgm:spPr/>
      <dgm:t>
        <a:bodyPr/>
        <a:lstStyle/>
        <a:p>
          <a:endParaRPr lang="en-US"/>
        </a:p>
      </dgm:t>
    </dgm:pt>
    <dgm:pt modelId="{611CC54A-49D0-42B0-8DCE-827A251A9600}">
      <dgm:prSet phldrT="[Text]"/>
      <dgm:spPr/>
      <dgm:t>
        <a:bodyPr/>
        <a:lstStyle/>
        <a:p>
          <a:r>
            <a:rPr lang="en-US" dirty="0" smtClean="0">
              <a:solidFill>
                <a:schemeClr val="tx2">
                  <a:lumMod val="50000"/>
                </a:schemeClr>
              </a:solidFill>
            </a:rPr>
            <a:t>IT Programming</a:t>
          </a:r>
          <a:endParaRPr lang="en-US" dirty="0">
            <a:solidFill>
              <a:schemeClr val="tx2">
                <a:lumMod val="50000"/>
              </a:schemeClr>
            </a:solidFill>
          </a:endParaRPr>
        </a:p>
      </dgm:t>
    </dgm:pt>
    <dgm:pt modelId="{FC47AE66-DC87-4E63-9C71-2FABBCDEBC3C}" type="parTrans" cxnId="{908D977B-E5E7-4728-9127-4E85C9ABF04F}">
      <dgm:prSet/>
      <dgm:spPr/>
      <dgm:t>
        <a:bodyPr/>
        <a:lstStyle/>
        <a:p>
          <a:endParaRPr lang="en-US"/>
        </a:p>
      </dgm:t>
    </dgm:pt>
    <dgm:pt modelId="{7B2E464D-287A-48CF-B5C0-5FF692F577FF}" type="sibTrans" cxnId="{908D977B-E5E7-4728-9127-4E85C9ABF04F}">
      <dgm:prSet/>
      <dgm:spPr/>
      <dgm:t>
        <a:bodyPr/>
        <a:lstStyle/>
        <a:p>
          <a:endParaRPr lang="en-US"/>
        </a:p>
      </dgm:t>
    </dgm:pt>
    <dgm:pt modelId="{D2C87379-599B-4603-A6D5-AAF09523D110}">
      <dgm:prSet phldrT="[Text]"/>
      <dgm:spPr/>
      <dgm:t>
        <a:bodyPr/>
        <a:lstStyle/>
        <a:p>
          <a:r>
            <a:rPr lang="en-US" dirty="0" smtClean="0">
              <a:solidFill>
                <a:schemeClr val="tx2">
                  <a:lumMod val="50000"/>
                </a:schemeClr>
              </a:solidFill>
            </a:rPr>
            <a:t>Review</a:t>
          </a:r>
          <a:endParaRPr lang="en-US" dirty="0">
            <a:solidFill>
              <a:schemeClr val="tx2">
                <a:lumMod val="50000"/>
              </a:schemeClr>
            </a:solidFill>
          </a:endParaRPr>
        </a:p>
      </dgm:t>
    </dgm:pt>
    <dgm:pt modelId="{AA4EB493-42E5-4DF9-8944-76167E54273F}" type="parTrans" cxnId="{87E8A941-B19E-499D-A8AE-4B1F2322D4C7}">
      <dgm:prSet/>
      <dgm:spPr/>
      <dgm:t>
        <a:bodyPr/>
        <a:lstStyle/>
        <a:p>
          <a:endParaRPr lang="en-US"/>
        </a:p>
      </dgm:t>
    </dgm:pt>
    <dgm:pt modelId="{5596557F-2C4B-406A-8267-6495A32F26C2}" type="sibTrans" cxnId="{87E8A941-B19E-499D-A8AE-4B1F2322D4C7}">
      <dgm:prSet/>
      <dgm:spPr/>
      <dgm:t>
        <a:bodyPr/>
        <a:lstStyle/>
        <a:p>
          <a:endParaRPr lang="en-US"/>
        </a:p>
      </dgm:t>
    </dgm:pt>
    <dgm:pt modelId="{C358E3D2-0B50-43B4-8493-472CAF27B967}">
      <dgm:prSet phldrT="[Text]"/>
      <dgm:spPr/>
      <dgm:t>
        <a:bodyPr/>
        <a:lstStyle/>
        <a:p>
          <a:r>
            <a:rPr lang="en-US" dirty="0" smtClean="0"/>
            <a:t>October-November</a:t>
          </a:r>
          <a:endParaRPr lang="en-US" dirty="0"/>
        </a:p>
      </dgm:t>
    </dgm:pt>
    <dgm:pt modelId="{07A71CA8-701C-496F-96E5-2C551B44FC33}" type="parTrans" cxnId="{FE866B37-0127-4235-A4E4-BBEC16CEDA9B}">
      <dgm:prSet/>
      <dgm:spPr/>
      <dgm:t>
        <a:bodyPr/>
        <a:lstStyle/>
        <a:p>
          <a:endParaRPr lang="en-US"/>
        </a:p>
      </dgm:t>
    </dgm:pt>
    <dgm:pt modelId="{6FB84322-2F17-4BE8-8C18-8B54215CD4DA}" type="sibTrans" cxnId="{FE866B37-0127-4235-A4E4-BBEC16CEDA9B}">
      <dgm:prSet/>
      <dgm:spPr/>
      <dgm:t>
        <a:bodyPr/>
        <a:lstStyle/>
        <a:p>
          <a:endParaRPr lang="en-US"/>
        </a:p>
      </dgm:t>
    </dgm:pt>
    <dgm:pt modelId="{F66E272B-2168-4173-82B9-72BC2CC2B619}">
      <dgm:prSet phldrT="[Text]"/>
      <dgm:spPr/>
      <dgm:t>
        <a:bodyPr/>
        <a:lstStyle/>
        <a:p>
          <a:r>
            <a:rPr lang="en-US" dirty="0" smtClean="0"/>
            <a:t>Testing</a:t>
          </a:r>
          <a:endParaRPr lang="en-US" dirty="0"/>
        </a:p>
      </dgm:t>
    </dgm:pt>
    <dgm:pt modelId="{964397C7-9ADB-495C-85C9-780B8E35514F}" type="parTrans" cxnId="{BEFFD870-6D74-4DBA-BAD6-3D35BCE2D0F9}">
      <dgm:prSet/>
      <dgm:spPr/>
      <dgm:t>
        <a:bodyPr/>
        <a:lstStyle/>
        <a:p>
          <a:endParaRPr lang="en-US"/>
        </a:p>
      </dgm:t>
    </dgm:pt>
    <dgm:pt modelId="{FCF3BC51-946E-4863-AF9D-CC6570A6FB61}" type="sibTrans" cxnId="{BEFFD870-6D74-4DBA-BAD6-3D35BCE2D0F9}">
      <dgm:prSet/>
      <dgm:spPr/>
      <dgm:t>
        <a:bodyPr/>
        <a:lstStyle/>
        <a:p>
          <a:endParaRPr lang="en-US"/>
        </a:p>
      </dgm:t>
    </dgm:pt>
    <dgm:pt modelId="{E49E02E6-EB18-41FB-AAE0-CE405610C5FF}">
      <dgm:prSet phldrT="[Text]"/>
      <dgm:spPr/>
      <dgm:t>
        <a:bodyPr/>
        <a:lstStyle/>
        <a:p>
          <a:r>
            <a:rPr lang="en-US" dirty="0" smtClean="0"/>
            <a:t>Training</a:t>
          </a:r>
          <a:endParaRPr lang="en-US" dirty="0"/>
        </a:p>
      </dgm:t>
    </dgm:pt>
    <dgm:pt modelId="{C0ACA606-9C27-4AAC-9871-4882DAA64249}" type="parTrans" cxnId="{1D8B8E88-40E6-4C8A-A738-1244EF3FC293}">
      <dgm:prSet/>
      <dgm:spPr/>
      <dgm:t>
        <a:bodyPr/>
        <a:lstStyle/>
        <a:p>
          <a:endParaRPr lang="en-US"/>
        </a:p>
      </dgm:t>
    </dgm:pt>
    <dgm:pt modelId="{8CB641A9-0DC5-473D-9434-EC8D1C9B9115}" type="sibTrans" cxnId="{1D8B8E88-40E6-4C8A-A738-1244EF3FC293}">
      <dgm:prSet/>
      <dgm:spPr/>
      <dgm:t>
        <a:bodyPr/>
        <a:lstStyle/>
        <a:p>
          <a:endParaRPr lang="en-US"/>
        </a:p>
      </dgm:t>
    </dgm:pt>
    <dgm:pt modelId="{5B6BAA44-1048-44DA-AF60-4EEC10A3DC21}">
      <dgm:prSet phldrT="[Text]"/>
      <dgm:spPr/>
      <dgm:t>
        <a:bodyPr/>
        <a:lstStyle/>
        <a:p>
          <a:r>
            <a:rPr lang="en-US" dirty="0" smtClean="0"/>
            <a:t>December +</a:t>
          </a:r>
          <a:endParaRPr lang="en-US" i="1" dirty="0"/>
        </a:p>
      </dgm:t>
    </dgm:pt>
    <dgm:pt modelId="{F68D0E76-7211-49C9-ABEC-422837E7C9D4}" type="parTrans" cxnId="{A4EC5D59-3F22-49E8-99B5-3A48A6C2ABF3}">
      <dgm:prSet/>
      <dgm:spPr/>
      <dgm:t>
        <a:bodyPr/>
        <a:lstStyle/>
        <a:p>
          <a:endParaRPr lang="en-US"/>
        </a:p>
      </dgm:t>
    </dgm:pt>
    <dgm:pt modelId="{415F04E3-8A3A-4571-ABF4-1B0C177B2ADA}" type="sibTrans" cxnId="{A4EC5D59-3F22-49E8-99B5-3A48A6C2ABF3}">
      <dgm:prSet/>
      <dgm:spPr/>
      <dgm:t>
        <a:bodyPr/>
        <a:lstStyle/>
        <a:p>
          <a:endParaRPr lang="en-US"/>
        </a:p>
      </dgm:t>
    </dgm:pt>
    <dgm:pt modelId="{8F22F123-F36E-4B6A-9240-69902E56B723}">
      <dgm:prSet phldrT="[Text]"/>
      <dgm:spPr/>
      <dgm:t>
        <a:bodyPr/>
        <a:lstStyle/>
        <a:p>
          <a:r>
            <a:rPr lang="en-US" smtClean="0"/>
            <a:t>Go-Live</a:t>
          </a:r>
          <a:endParaRPr lang="en-US" dirty="0"/>
        </a:p>
      </dgm:t>
    </dgm:pt>
    <dgm:pt modelId="{AF5B4823-4E8F-4481-AE05-B1E9976CDB9D}" type="parTrans" cxnId="{DB0971D3-BD8A-4CC1-BBB8-AE8D332DC3F3}">
      <dgm:prSet/>
      <dgm:spPr/>
      <dgm:t>
        <a:bodyPr/>
        <a:lstStyle/>
        <a:p>
          <a:endParaRPr lang="en-US"/>
        </a:p>
      </dgm:t>
    </dgm:pt>
    <dgm:pt modelId="{FD706F8D-449D-4981-BE9A-D68DDCC30E26}" type="sibTrans" cxnId="{DB0971D3-BD8A-4CC1-BBB8-AE8D332DC3F3}">
      <dgm:prSet/>
      <dgm:spPr/>
      <dgm:t>
        <a:bodyPr/>
        <a:lstStyle/>
        <a:p>
          <a:endParaRPr lang="en-US"/>
        </a:p>
      </dgm:t>
    </dgm:pt>
    <dgm:pt modelId="{8496A2D0-48D2-44A1-AFBD-EB58BFCFBAC6}">
      <dgm:prSet phldrT="[Text]"/>
      <dgm:spPr/>
      <dgm:t>
        <a:bodyPr/>
        <a:lstStyle/>
        <a:p>
          <a:r>
            <a:rPr lang="en-US" dirty="0" smtClean="0"/>
            <a:t>Complete Testing/Training</a:t>
          </a:r>
          <a:endParaRPr lang="en-US" dirty="0"/>
        </a:p>
      </dgm:t>
    </dgm:pt>
    <dgm:pt modelId="{FB1A05A5-D7E3-4ED0-B0CE-4E9EBD29DBAD}" type="parTrans" cxnId="{E700BBF9-A54B-482B-A5BE-63F8C965B04A}">
      <dgm:prSet/>
      <dgm:spPr/>
      <dgm:t>
        <a:bodyPr/>
        <a:lstStyle/>
        <a:p>
          <a:endParaRPr lang="en-US"/>
        </a:p>
      </dgm:t>
    </dgm:pt>
    <dgm:pt modelId="{E63AF783-EBCD-4D33-8BAD-0011FEB6DCF5}" type="sibTrans" cxnId="{E700BBF9-A54B-482B-A5BE-63F8C965B04A}">
      <dgm:prSet/>
      <dgm:spPr/>
      <dgm:t>
        <a:bodyPr/>
        <a:lstStyle/>
        <a:p>
          <a:endParaRPr lang="en-US"/>
        </a:p>
      </dgm:t>
    </dgm:pt>
    <dgm:pt modelId="{99EB9B18-1E10-46DF-9545-FCDED69CAE59}" type="pres">
      <dgm:prSet presAssocID="{3ED8587E-8CD8-4A7D-B269-7D14813DE423}" presName="Name0" presStyleCnt="0">
        <dgm:presLayoutVars>
          <dgm:dir/>
        </dgm:presLayoutVars>
      </dgm:prSet>
      <dgm:spPr/>
      <dgm:t>
        <a:bodyPr/>
        <a:lstStyle/>
        <a:p>
          <a:endParaRPr lang="en-US"/>
        </a:p>
      </dgm:t>
    </dgm:pt>
    <dgm:pt modelId="{75F28ECD-1A9B-4E5C-934C-EF369166E7A5}" type="pres">
      <dgm:prSet presAssocID="{C0EA8E86-8B3A-4292-A1B7-BB7BB5A93777}" presName="parComposite" presStyleCnt="0"/>
      <dgm:spPr/>
    </dgm:pt>
    <dgm:pt modelId="{C659DADD-B163-4B84-8066-AFF2236ED5A5}" type="pres">
      <dgm:prSet presAssocID="{C0EA8E86-8B3A-4292-A1B7-BB7BB5A93777}" presName="parBigCircle" presStyleLbl="node0" presStyleIdx="0" presStyleCnt="5"/>
      <dgm:spPr>
        <a:solidFill>
          <a:schemeClr val="bg1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CE7670BC-65D0-499A-A89E-4B6E0C67FB88}" type="pres">
      <dgm:prSet presAssocID="{C0EA8E86-8B3A-4292-A1B7-BB7BB5A93777}" presName="parTx" presStyleLbl="revTx" presStyleIdx="0" presStyleCnt="23"/>
      <dgm:spPr/>
      <dgm:t>
        <a:bodyPr/>
        <a:lstStyle/>
        <a:p>
          <a:endParaRPr lang="en-US"/>
        </a:p>
      </dgm:t>
    </dgm:pt>
    <dgm:pt modelId="{BF5085D6-D55B-461E-A1E0-2138862F9AE5}" type="pres">
      <dgm:prSet presAssocID="{C0EA8E86-8B3A-4292-A1B7-BB7BB5A93777}" presName="bSpace" presStyleCnt="0"/>
      <dgm:spPr/>
    </dgm:pt>
    <dgm:pt modelId="{5F0B234E-FFBC-48DC-9D5C-0D228EF0E6C1}" type="pres">
      <dgm:prSet presAssocID="{C0EA8E86-8B3A-4292-A1B7-BB7BB5A93777}" presName="parBackupNorm" presStyleCnt="0"/>
      <dgm:spPr/>
    </dgm:pt>
    <dgm:pt modelId="{7CF45012-8CC8-4B27-A074-5D2D59536B87}" type="pres">
      <dgm:prSet presAssocID="{EF8BE45A-6684-4BA2-B1B3-D540C2213373}" presName="parSpace" presStyleCnt="0"/>
      <dgm:spPr/>
    </dgm:pt>
    <dgm:pt modelId="{2FC3AC5A-4913-4D97-BEB7-880DA79252A1}" type="pres">
      <dgm:prSet presAssocID="{AFA7DF2B-6BC5-4C4F-9605-6A6B601259CC}" presName="desBackupLeftNorm" presStyleCnt="0"/>
      <dgm:spPr/>
    </dgm:pt>
    <dgm:pt modelId="{A8AE5555-960E-4BAC-9D00-E37D1352EBA0}" type="pres">
      <dgm:prSet presAssocID="{AFA7DF2B-6BC5-4C4F-9605-6A6B601259CC}" presName="desComposite" presStyleCnt="0"/>
      <dgm:spPr/>
    </dgm:pt>
    <dgm:pt modelId="{F2E963E9-4B8E-4295-9DB0-2EAA25E5C9E3}" type="pres">
      <dgm:prSet presAssocID="{AFA7DF2B-6BC5-4C4F-9605-6A6B601259CC}" presName="desCircle" presStyleLbl="node1" presStyleIdx="0" presStyleCnt="9" custLinFactNeighborX="-4448"/>
      <dgm:spPr>
        <a:solidFill>
          <a:schemeClr val="bg1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812371EB-F141-46A1-816B-AC102E307FE8}" type="pres">
      <dgm:prSet presAssocID="{AFA7DF2B-6BC5-4C4F-9605-6A6B601259CC}" presName="chTx" presStyleLbl="revTx" presStyleIdx="1" presStyleCnt="23" custLinFactNeighborY="6294"/>
      <dgm:spPr/>
      <dgm:t>
        <a:bodyPr/>
        <a:lstStyle/>
        <a:p>
          <a:endParaRPr lang="en-US"/>
        </a:p>
      </dgm:t>
    </dgm:pt>
    <dgm:pt modelId="{76D51A7E-4492-4175-891B-2F7676C092E0}" type="pres">
      <dgm:prSet presAssocID="{AFA7DF2B-6BC5-4C4F-9605-6A6B601259CC}" presName="desTx" presStyleLbl="revTx" presStyleIdx="2" presStyleCnt="23">
        <dgm:presLayoutVars>
          <dgm:bulletEnabled val="1"/>
        </dgm:presLayoutVars>
      </dgm:prSet>
      <dgm:spPr/>
    </dgm:pt>
    <dgm:pt modelId="{ABA0A5BA-E945-49F0-BD53-8A2E6A1CCA51}" type="pres">
      <dgm:prSet presAssocID="{AFA7DF2B-6BC5-4C4F-9605-6A6B601259CC}" presName="desBackupRightNorm" presStyleCnt="0"/>
      <dgm:spPr/>
    </dgm:pt>
    <dgm:pt modelId="{1A9D1676-0D82-4BFA-A29D-1E1F12137DDF}" type="pres">
      <dgm:prSet presAssocID="{3FF7BC62-F4DE-4010-AE44-DD639A45641A}" presName="desSpace" presStyleCnt="0"/>
      <dgm:spPr/>
    </dgm:pt>
    <dgm:pt modelId="{E809B98B-19A1-4437-B1FB-29CC3F9529FC}" type="pres">
      <dgm:prSet presAssocID="{4BCF0570-ECD9-43C0-90B8-A3FBAAEDDA58}" presName="desBackupLeftNorm" presStyleCnt="0"/>
      <dgm:spPr/>
    </dgm:pt>
    <dgm:pt modelId="{7A8D8C44-5613-46F6-B7D2-2B0644862E1B}" type="pres">
      <dgm:prSet presAssocID="{4BCF0570-ECD9-43C0-90B8-A3FBAAEDDA58}" presName="desComposite" presStyleCnt="0"/>
      <dgm:spPr/>
    </dgm:pt>
    <dgm:pt modelId="{CB87EB07-8F94-43EC-9DFC-8E7B5F17E71E}" type="pres">
      <dgm:prSet presAssocID="{4BCF0570-ECD9-43C0-90B8-A3FBAAEDDA58}" presName="desCircle" presStyleLbl="node1" presStyleIdx="1" presStyleCnt="9"/>
      <dgm:spPr>
        <a:solidFill>
          <a:schemeClr val="bg1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B35E3D99-2758-43CD-B801-7D337CA7B519}" type="pres">
      <dgm:prSet presAssocID="{4BCF0570-ECD9-43C0-90B8-A3FBAAEDDA58}" presName="chTx" presStyleLbl="revTx" presStyleIdx="3" presStyleCnt="23"/>
      <dgm:spPr/>
      <dgm:t>
        <a:bodyPr/>
        <a:lstStyle/>
        <a:p>
          <a:endParaRPr lang="en-US"/>
        </a:p>
      </dgm:t>
    </dgm:pt>
    <dgm:pt modelId="{62E87E48-2973-4578-84F8-A6DAC68FD696}" type="pres">
      <dgm:prSet presAssocID="{4BCF0570-ECD9-43C0-90B8-A3FBAAEDDA58}" presName="desTx" presStyleLbl="revTx" presStyleIdx="4" presStyleCnt="23">
        <dgm:presLayoutVars>
          <dgm:bulletEnabled val="1"/>
        </dgm:presLayoutVars>
      </dgm:prSet>
      <dgm:spPr/>
    </dgm:pt>
    <dgm:pt modelId="{61E6143A-CC2F-422F-BC5D-F3125B2B3A83}" type="pres">
      <dgm:prSet presAssocID="{4BCF0570-ECD9-43C0-90B8-A3FBAAEDDA58}" presName="desBackupRightNorm" presStyleCnt="0"/>
      <dgm:spPr/>
    </dgm:pt>
    <dgm:pt modelId="{76AA0347-6A0E-4E52-A137-4A6276D8A23F}" type="pres">
      <dgm:prSet presAssocID="{3984FFE5-0DFA-42EF-AC4A-43A2003A0121}" presName="desSpace" presStyleCnt="0"/>
      <dgm:spPr/>
    </dgm:pt>
    <dgm:pt modelId="{1681BDC2-3D43-4C20-9AB1-8503BB0F1A40}" type="pres">
      <dgm:prSet presAssocID="{42AC6C88-F834-409D-BB62-CD9CE4D9E163}" presName="parComposite" presStyleCnt="0"/>
      <dgm:spPr/>
    </dgm:pt>
    <dgm:pt modelId="{E9EC7FC7-92EC-44C7-9790-C0684257AEF4}" type="pres">
      <dgm:prSet presAssocID="{42AC6C88-F834-409D-BB62-CD9CE4D9E163}" presName="parBigCircle" presStyleLbl="node0" presStyleIdx="1" presStyleCnt="5"/>
      <dgm:spPr>
        <a:solidFill>
          <a:schemeClr val="bg1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008B6E68-DBCE-442A-BE35-9732C896419F}" type="pres">
      <dgm:prSet presAssocID="{42AC6C88-F834-409D-BB62-CD9CE4D9E163}" presName="parTx" presStyleLbl="revTx" presStyleIdx="5" presStyleCnt="23"/>
      <dgm:spPr/>
      <dgm:t>
        <a:bodyPr/>
        <a:lstStyle/>
        <a:p>
          <a:endParaRPr lang="en-US"/>
        </a:p>
      </dgm:t>
    </dgm:pt>
    <dgm:pt modelId="{CCB9F1C3-8D1B-448D-AD36-E38FA7C49BC0}" type="pres">
      <dgm:prSet presAssocID="{42AC6C88-F834-409D-BB62-CD9CE4D9E163}" presName="bSpace" presStyleCnt="0"/>
      <dgm:spPr/>
    </dgm:pt>
    <dgm:pt modelId="{FE8CAECE-C609-4229-81C3-690EFF77ABB8}" type="pres">
      <dgm:prSet presAssocID="{42AC6C88-F834-409D-BB62-CD9CE4D9E163}" presName="parBackupNorm" presStyleCnt="0"/>
      <dgm:spPr/>
    </dgm:pt>
    <dgm:pt modelId="{60AA7ACB-D26F-4480-B951-DC538B3AADE4}" type="pres">
      <dgm:prSet presAssocID="{5B9D491D-E60B-4889-B57E-BB24EE7706C4}" presName="parSpace" presStyleCnt="0"/>
      <dgm:spPr/>
    </dgm:pt>
    <dgm:pt modelId="{F3E48A03-6BB4-404D-B054-5063976C9A3E}" type="pres">
      <dgm:prSet presAssocID="{F5891764-048C-416F-AAE9-E5C224FA1315}" presName="desBackupLeftNorm" presStyleCnt="0"/>
      <dgm:spPr/>
    </dgm:pt>
    <dgm:pt modelId="{28471330-E158-44FF-B6DE-A42ABE30B46B}" type="pres">
      <dgm:prSet presAssocID="{F5891764-048C-416F-AAE9-E5C224FA1315}" presName="desComposite" presStyleCnt="0"/>
      <dgm:spPr/>
    </dgm:pt>
    <dgm:pt modelId="{41C4B0A5-4C9E-436B-8938-3D030EE0080E}" type="pres">
      <dgm:prSet presAssocID="{F5891764-048C-416F-AAE9-E5C224FA1315}" presName="desCircle" presStyleLbl="node1" presStyleIdx="2" presStyleCnt="9"/>
      <dgm:spPr>
        <a:solidFill>
          <a:schemeClr val="bg1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0F5BCAC9-EFF7-4CD3-8BA1-75E957D6CC05}" type="pres">
      <dgm:prSet presAssocID="{F5891764-048C-416F-AAE9-E5C224FA1315}" presName="chTx" presStyleLbl="revTx" presStyleIdx="6" presStyleCnt="23"/>
      <dgm:spPr/>
      <dgm:t>
        <a:bodyPr/>
        <a:lstStyle/>
        <a:p>
          <a:endParaRPr lang="en-US"/>
        </a:p>
      </dgm:t>
    </dgm:pt>
    <dgm:pt modelId="{32B29603-741D-4BEB-83A7-EE943E605603}" type="pres">
      <dgm:prSet presAssocID="{F5891764-048C-416F-AAE9-E5C224FA1315}" presName="desTx" presStyleLbl="revTx" presStyleIdx="7" presStyleCnt="23">
        <dgm:presLayoutVars>
          <dgm:bulletEnabled val="1"/>
        </dgm:presLayoutVars>
      </dgm:prSet>
      <dgm:spPr/>
    </dgm:pt>
    <dgm:pt modelId="{74DE07EC-86F5-4B13-A4E9-2AD9F7915107}" type="pres">
      <dgm:prSet presAssocID="{F5891764-048C-416F-AAE9-E5C224FA1315}" presName="desBackupRightNorm" presStyleCnt="0"/>
      <dgm:spPr/>
    </dgm:pt>
    <dgm:pt modelId="{206DCE22-F748-4845-B5DC-FBC0882D76C4}" type="pres">
      <dgm:prSet presAssocID="{D62399FF-70EA-46EF-82B4-26C6AEDF553F}" presName="desSpace" presStyleCnt="0"/>
      <dgm:spPr/>
    </dgm:pt>
    <dgm:pt modelId="{A5D5B7F1-9305-407A-AA80-231D5242D24A}" type="pres">
      <dgm:prSet presAssocID="{F6528CF1-B39E-4BF1-98B6-255A89299ED7}" presName="parComposite" presStyleCnt="0"/>
      <dgm:spPr/>
    </dgm:pt>
    <dgm:pt modelId="{2BCDBEFB-A31E-407F-8D67-1F3810EEF448}" type="pres">
      <dgm:prSet presAssocID="{F6528CF1-B39E-4BF1-98B6-255A89299ED7}" presName="parBigCircle" presStyleLbl="node0" presStyleIdx="2" presStyleCnt="5"/>
      <dgm:spPr>
        <a:solidFill>
          <a:schemeClr val="bg1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665EEE9F-1371-4F58-B1EE-F7D2C6FAB50B}" type="pres">
      <dgm:prSet presAssocID="{F6528CF1-B39E-4BF1-98B6-255A89299ED7}" presName="parTx" presStyleLbl="revTx" presStyleIdx="8" presStyleCnt="23"/>
      <dgm:spPr/>
      <dgm:t>
        <a:bodyPr/>
        <a:lstStyle/>
        <a:p>
          <a:endParaRPr lang="en-US"/>
        </a:p>
      </dgm:t>
    </dgm:pt>
    <dgm:pt modelId="{ABE21FFC-22F8-4D93-AB9F-873101370C69}" type="pres">
      <dgm:prSet presAssocID="{F6528CF1-B39E-4BF1-98B6-255A89299ED7}" presName="bSpace" presStyleCnt="0"/>
      <dgm:spPr/>
    </dgm:pt>
    <dgm:pt modelId="{B24AFD1A-0492-4642-AD12-02414E4B0DFC}" type="pres">
      <dgm:prSet presAssocID="{F6528CF1-B39E-4BF1-98B6-255A89299ED7}" presName="parBackupNorm" presStyleCnt="0"/>
      <dgm:spPr/>
    </dgm:pt>
    <dgm:pt modelId="{F61A0CAF-6C73-405C-AA6A-8BA0A2F039AE}" type="pres">
      <dgm:prSet presAssocID="{DBDBAC68-1A21-4A2B-A623-906CACA02931}" presName="parSpace" presStyleCnt="0"/>
      <dgm:spPr/>
    </dgm:pt>
    <dgm:pt modelId="{188D6C7A-F251-4D45-8D07-FE7D69A4F1F9}" type="pres">
      <dgm:prSet presAssocID="{611CC54A-49D0-42B0-8DCE-827A251A9600}" presName="desBackupLeftNorm" presStyleCnt="0"/>
      <dgm:spPr/>
    </dgm:pt>
    <dgm:pt modelId="{87C7069B-CB9B-45CE-89C4-23125A360EB3}" type="pres">
      <dgm:prSet presAssocID="{611CC54A-49D0-42B0-8DCE-827A251A9600}" presName="desComposite" presStyleCnt="0"/>
      <dgm:spPr/>
    </dgm:pt>
    <dgm:pt modelId="{50298B23-90B1-486C-88BD-3F4321A4775C}" type="pres">
      <dgm:prSet presAssocID="{611CC54A-49D0-42B0-8DCE-827A251A9600}" presName="desCircle" presStyleLbl="node1" presStyleIdx="3" presStyleCnt="9"/>
      <dgm:spPr>
        <a:solidFill>
          <a:schemeClr val="bg1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9F5EA844-960E-4F1C-B7E6-2450D5F88C07}" type="pres">
      <dgm:prSet presAssocID="{611CC54A-49D0-42B0-8DCE-827A251A9600}" presName="chTx" presStyleLbl="revTx" presStyleIdx="9" presStyleCnt="23"/>
      <dgm:spPr/>
      <dgm:t>
        <a:bodyPr/>
        <a:lstStyle/>
        <a:p>
          <a:endParaRPr lang="en-US"/>
        </a:p>
      </dgm:t>
    </dgm:pt>
    <dgm:pt modelId="{D16C0D7C-E626-442C-B659-D3F7C25A2F01}" type="pres">
      <dgm:prSet presAssocID="{611CC54A-49D0-42B0-8DCE-827A251A9600}" presName="desTx" presStyleLbl="revTx" presStyleIdx="10" presStyleCnt="23">
        <dgm:presLayoutVars>
          <dgm:bulletEnabled val="1"/>
        </dgm:presLayoutVars>
      </dgm:prSet>
      <dgm:spPr/>
    </dgm:pt>
    <dgm:pt modelId="{9D270E94-40F2-4A71-B183-9487CB6B21CE}" type="pres">
      <dgm:prSet presAssocID="{611CC54A-49D0-42B0-8DCE-827A251A9600}" presName="desBackupRightNorm" presStyleCnt="0"/>
      <dgm:spPr/>
    </dgm:pt>
    <dgm:pt modelId="{ED4F30B6-D903-4A11-937B-9403892DDBB2}" type="pres">
      <dgm:prSet presAssocID="{7B2E464D-287A-48CF-B5C0-5FF692F577FF}" presName="desSpace" presStyleCnt="0"/>
      <dgm:spPr/>
    </dgm:pt>
    <dgm:pt modelId="{0E9D50CA-8895-413A-AF74-10A923DBE984}" type="pres">
      <dgm:prSet presAssocID="{D2C87379-599B-4603-A6D5-AAF09523D110}" presName="desBackupLeftNorm" presStyleCnt="0"/>
      <dgm:spPr/>
    </dgm:pt>
    <dgm:pt modelId="{15399F2B-4278-42F1-86A9-A4EFD3E7DCA2}" type="pres">
      <dgm:prSet presAssocID="{D2C87379-599B-4603-A6D5-AAF09523D110}" presName="desComposite" presStyleCnt="0"/>
      <dgm:spPr/>
    </dgm:pt>
    <dgm:pt modelId="{F8A881DC-54EA-4BB8-9581-DEACCFF5DC54}" type="pres">
      <dgm:prSet presAssocID="{D2C87379-599B-4603-A6D5-AAF09523D110}" presName="desCircle" presStyleLbl="node1" presStyleIdx="4" presStyleCnt="9"/>
      <dgm:spPr>
        <a:solidFill>
          <a:schemeClr val="bg1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4EF1CFA0-4032-497B-B1AF-4238D07EAE2D}" type="pres">
      <dgm:prSet presAssocID="{D2C87379-599B-4603-A6D5-AAF09523D110}" presName="chTx" presStyleLbl="revTx" presStyleIdx="11" presStyleCnt="23"/>
      <dgm:spPr/>
      <dgm:t>
        <a:bodyPr/>
        <a:lstStyle/>
        <a:p>
          <a:endParaRPr lang="en-US"/>
        </a:p>
      </dgm:t>
    </dgm:pt>
    <dgm:pt modelId="{CCDCF724-D046-4E8E-B479-B97A949D9ACB}" type="pres">
      <dgm:prSet presAssocID="{D2C87379-599B-4603-A6D5-AAF09523D110}" presName="desTx" presStyleLbl="revTx" presStyleIdx="12" presStyleCnt="23">
        <dgm:presLayoutVars>
          <dgm:bulletEnabled val="1"/>
        </dgm:presLayoutVars>
      </dgm:prSet>
      <dgm:spPr/>
    </dgm:pt>
    <dgm:pt modelId="{C54B29A3-E6DF-4259-A374-5119EB9F5726}" type="pres">
      <dgm:prSet presAssocID="{D2C87379-599B-4603-A6D5-AAF09523D110}" presName="desBackupRightNorm" presStyleCnt="0"/>
      <dgm:spPr/>
    </dgm:pt>
    <dgm:pt modelId="{840D7E49-59D0-4382-903D-893AE1F39869}" type="pres">
      <dgm:prSet presAssocID="{5596557F-2C4B-406A-8267-6495A32F26C2}" presName="desSpace" presStyleCnt="0"/>
      <dgm:spPr/>
    </dgm:pt>
    <dgm:pt modelId="{64872CB0-8104-4B54-B891-F148A9BDAD79}" type="pres">
      <dgm:prSet presAssocID="{C358E3D2-0B50-43B4-8493-472CAF27B967}" presName="parComposite" presStyleCnt="0"/>
      <dgm:spPr/>
    </dgm:pt>
    <dgm:pt modelId="{044DA68C-B840-443D-B045-B2F059ADC9C9}" type="pres">
      <dgm:prSet presAssocID="{C358E3D2-0B50-43B4-8493-472CAF27B967}" presName="parBigCircle" presStyleLbl="node0" presStyleIdx="3" presStyleCnt="5"/>
      <dgm:spPr>
        <a:solidFill>
          <a:srgbClr val="6E7DAB"/>
        </a:solidFill>
      </dgm:spPr>
      <dgm:t>
        <a:bodyPr/>
        <a:lstStyle/>
        <a:p>
          <a:endParaRPr lang="en-US"/>
        </a:p>
      </dgm:t>
    </dgm:pt>
    <dgm:pt modelId="{1E358F44-B61E-4764-802E-0E0E6613AE44}" type="pres">
      <dgm:prSet presAssocID="{C358E3D2-0B50-43B4-8493-472CAF27B967}" presName="parTx" presStyleLbl="revTx" presStyleIdx="13" presStyleCnt="23"/>
      <dgm:spPr/>
      <dgm:t>
        <a:bodyPr/>
        <a:lstStyle/>
        <a:p>
          <a:endParaRPr lang="en-US"/>
        </a:p>
      </dgm:t>
    </dgm:pt>
    <dgm:pt modelId="{0075233A-5C65-4C2F-A5F5-949E868D6DBC}" type="pres">
      <dgm:prSet presAssocID="{C358E3D2-0B50-43B4-8493-472CAF27B967}" presName="bSpace" presStyleCnt="0"/>
      <dgm:spPr/>
    </dgm:pt>
    <dgm:pt modelId="{1CFACF6C-DE18-4E2B-8675-47F681B358F0}" type="pres">
      <dgm:prSet presAssocID="{C358E3D2-0B50-43B4-8493-472CAF27B967}" presName="parBackupNorm" presStyleCnt="0"/>
      <dgm:spPr/>
    </dgm:pt>
    <dgm:pt modelId="{DA11145A-32D0-4DBB-B1C0-6D3787D6A9EA}" type="pres">
      <dgm:prSet presAssocID="{6FB84322-2F17-4BE8-8C18-8B54215CD4DA}" presName="parSpace" presStyleCnt="0"/>
      <dgm:spPr/>
    </dgm:pt>
    <dgm:pt modelId="{ED27427E-41F6-403E-A140-9B0E012E0861}" type="pres">
      <dgm:prSet presAssocID="{F66E272B-2168-4173-82B9-72BC2CC2B619}" presName="desBackupLeftNorm" presStyleCnt="0"/>
      <dgm:spPr/>
    </dgm:pt>
    <dgm:pt modelId="{1C075631-4101-4383-B055-452E504760BC}" type="pres">
      <dgm:prSet presAssocID="{F66E272B-2168-4173-82B9-72BC2CC2B619}" presName="desComposite" presStyleCnt="0"/>
      <dgm:spPr/>
    </dgm:pt>
    <dgm:pt modelId="{F90AB10E-E15F-469A-8C93-11E8A17D5FC5}" type="pres">
      <dgm:prSet presAssocID="{F66E272B-2168-4173-82B9-72BC2CC2B619}" presName="desCircle" presStyleLbl="node1" presStyleIdx="5" presStyleCnt="9"/>
      <dgm:spPr>
        <a:solidFill>
          <a:srgbClr val="6E7DAB"/>
        </a:solidFill>
      </dgm:spPr>
      <dgm:t>
        <a:bodyPr/>
        <a:lstStyle/>
        <a:p>
          <a:endParaRPr lang="en-US"/>
        </a:p>
      </dgm:t>
    </dgm:pt>
    <dgm:pt modelId="{2BC85AC7-9D6A-40B7-86C4-EE0BF5A36B6C}" type="pres">
      <dgm:prSet presAssocID="{F66E272B-2168-4173-82B9-72BC2CC2B619}" presName="chTx" presStyleLbl="revTx" presStyleIdx="14" presStyleCnt="23"/>
      <dgm:spPr/>
      <dgm:t>
        <a:bodyPr/>
        <a:lstStyle/>
        <a:p>
          <a:endParaRPr lang="en-US"/>
        </a:p>
      </dgm:t>
    </dgm:pt>
    <dgm:pt modelId="{8E19D2C2-CA79-4A57-9DB0-66A6C83DE76A}" type="pres">
      <dgm:prSet presAssocID="{F66E272B-2168-4173-82B9-72BC2CC2B619}" presName="desTx" presStyleLbl="revTx" presStyleIdx="15" presStyleCnt="23">
        <dgm:presLayoutVars>
          <dgm:bulletEnabled val="1"/>
        </dgm:presLayoutVars>
      </dgm:prSet>
      <dgm:spPr/>
    </dgm:pt>
    <dgm:pt modelId="{27865EBA-0F47-4D4A-A53A-88CD78754ECB}" type="pres">
      <dgm:prSet presAssocID="{F66E272B-2168-4173-82B9-72BC2CC2B619}" presName="desBackupRightNorm" presStyleCnt="0"/>
      <dgm:spPr/>
    </dgm:pt>
    <dgm:pt modelId="{DD66E6BA-439B-4514-9C43-EA85F1B64089}" type="pres">
      <dgm:prSet presAssocID="{FCF3BC51-946E-4863-AF9D-CC6570A6FB61}" presName="desSpace" presStyleCnt="0"/>
      <dgm:spPr/>
    </dgm:pt>
    <dgm:pt modelId="{2E535449-3AAB-45E9-930A-AD3695C0A67E}" type="pres">
      <dgm:prSet presAssocID="{E49E02E6-EB18-41FB-AAE0-CE405610C5FF}" presName="desBackupLeftNorm" presStyleCnt="0"/>
      <dgm:spPr/>
    </dgm:pt>
    <dgm:pt modelId="{C7CBA7F9-5061-414E-B9BE-DE7C77CA4621}" type="pres">
      <dgm:prSet presAssocID="{E49E02E6-EB18-41FB-AAE0-CE405610C5FF}" presName="desComposite" presStyleCnt="0"/>
      <dgm:spPr/>
    </dgm:pt>
    <dgm:pt modelId="{9FD97DBF-2A73-4288-AB22-EA3E34E2A10B}" type="pres">
      <dgm:prSet presAssocID="{E49E02E6-EB18-41FB-AAE0-CE405610C5FF}" presName="desCircle" presStyleLbl="node1" presStyleIdx="6" presStyleCnt="9"/>
      <dgm:spPr>
        <a:solidFill>
          <a:srgbClr val="6E7DAB"/>
        </a:solidFill>
      </dgm:spPr>
      <dgm:t>
        <a:bodyPr/>
        <a:lstStyle/>
        <a:p>
          <a:endParaRPr lang="en-US"/>
        </a:p>
      </dgm:t>
    </dgm:pt>
    <dgm:pt modelId="{52B96045-EDFA-470B-8F09-495CC584B5E1}" type="pres">
      <dgm:prSet presAssocID="{E49E02E6-EB18-41FB-AAE0-CE405610C5FF}" presName="chTx" presStyleLbl="revTx" presStyleIdx="16" presStyleCnt="23"/>
      <dgm:spPr/>
      <dgm:t>
        <a:bodyPr/>
        <a:lstStyle/>
        <a:p>
          <a:endParaRPr lang="en-US"/>
        </a:p>
      </dgm:t>
    </dgm:pt>
    <dgm:pt modelId="{68299ED8-4DB6-4182-BC97-D57A80AA6F1E}" type="pres">
      <dgm:prSet presAssocID="{E49E02E6-EB18-41FB-AAE0-CE405610C5FF}" presName="desTx" presStyleLbl="revTx" presStyleIdx="17" presStyleCnt="23">
        <dgm:presLayoutVars>
          <dgm:bulletEnabled val="1"/>
        </dgm:presLayoutVars>
      </dgm:prSet>
      <dgm:spPr/>
    </dgm:pt>
    <dgm:pt modelId="{09D3C42D-511F-480D-91EA-E085FDB7E9E1}" type="pres">
      <dgm:prSet presAssocID="{E49E02E6-EB18-41FB-AAE0-CE405610C5FF}" presName="desBackupRightNorm" presStyleCnt="0"/>
      <dgm:spPr/>
    </dgm:pt>
    <dgm:pt modelId="{0EA269AC-ADF4-4575-B439-DE96E072E370}" type="pres">
      <dgm:prSet presAssocID="{8CB641A9-0DC5-473D-9434-EC8D1C9B9115}" presName="desSpace" presStyleCnt="0"/>
      <dgm:spPr/>
    </dgm:pt>
    <dgm:pt modelId="{074E13FC-640E-4396-A901-8862BB3B2BC5}" type="pres">
      <dgm:prSet presAssocID="{5B6BAA44-1048-44DA-AF60-4EEC10A3DC21}" presName="parComposite" presStyleCnt="0"/>
      <dgm:spPr/>
    </dgm:pt>
    <dgm:pt modelId="{5ED5AA11-6C96-4514-9F25-47451C092785}" type="pres">
      <dgm:prSet presAssocID="{5B6BAA44-1048-44DA-AF60-4EEC10A3DC21}" presName="parBigCircle" presStyleLbl="node0" presStyleIdx="4" presStyleCnt="5"/>
      <dgm:spPr>
        <a:solidFill>
          <a:srgbClr val="6E7DAB"/>
        </a:solidFill>
      </dgm:spPr>
      <dgm:t>
        <a:bodyPr/>
        <a:lstStyle/>
        <a:p>
          <a:endParaRPr lang="en-US"/>
        </a:p>
      </dgm:t>
    </dgm:pt>
    <dgm:pt modelId="{9A762277-471A-44BD-AADA-BDFBBF5FAD13}" type="pres">
      <dgm:prSet presAssocID="{5B6BAA44-1048-44DA-AF60-4EEC10A3DC21}" presName="parTx" presStyleLbl="revTx" presStyleIdx="18" presStyleCnt="23" custScaleX="115145" custScaleY="165813" custLinFactNeighborY="-6000"/>
      <dgm:spPr/>
      <dgm:t>
        <a:bodyPr/>
        <a:lstStyle/>
        <a:p>
          <a:endParaRPr lang="en-US"/>
        </a:p>
      </dgm:t>
    </dgm:pt>
    <dgm:pt modelId="{AA022624-B609-40EB-9512-E36F9738AA9E}" type="pres">
      <dgm:prSet presAssocID="{5B6BAA44-1048-44DA-AF60-4EEC10A3DC21}" presName="bSpace" presStyleCnt="0"/>
      <dgm:spPr/>
    </dgm:pt>
    <dgm:pt modelId="{3F653002-CF24-45B8-8829-76BFD30DC3C1}" type="pres">
      <dgm:prSet presAssocID="{5B6BAA44-1048-44DA-AF60-4EEC10A3DC21}" presName="parBackupNorm" presStyleCnt="0"/>
      <dgm:spPr/>
    </dgm:pt>
    <dgm:pt modelId="{95C6D4AE-7CC6-452F-8FF3-8EB2635FA2E2}" type="pres">
      <dgm:prSet presAssocID="{415F04E3-8A3A-4571-ABF4-1B0C177B2ADA}" presName="parSpace" presStyleCnt="0"/>
      <dgm:spPr/>
    </dgm:pt>
    <dgm:pt modelId="{A4018126-2694-4CC7-AF89-FA129009BB6F}" type="pres">
      <dgm:prSet presAssocID="{8496A2D0-48D2-44A1-AFBD-EB58BFCFBAC6}" presName="desBackupLeftNorm" presStyleCnt="0"/>
      <dgm:spPr/>
    </dgm:pt>
    <dgm:pt modelId="{5B3B7402-AB13-4105-B601-CA34978470F8}" type="pres">
      <dgm:prSet presAssocID="{8496A2D0-48D2-44A1-AFBD-EB58BFCFBAC6}" presName="desComposite" presStyleCnt="0"/>
      <dgm:spPr/>
    </dgm:pt>
    <dgm:pt modelId="{2C5CDC87-D4A1-4A48-B78A-2E2B037D0B55}" type="pres">
      <dgm:prSet presAssocID="{8496A2D0-48D2-44A1-AFBD-EB58BFCFBAC6}" presName="desCircle" presStyleLbl="node1" presStyleIdx="7" presStyleCnt="9"/>
      <dgm:spPr>
        <a:solidFill>
          <a:srgbClr val="6E7DAB"/>
        </a:solidFill>
      </dgm:spPr>
      <dgm:t>
        <a:bodyPr/>
        <a:lstStyle/>
        <a:p>
          <a:endParaRPr lang="en-US"/>
        </a:p>
      </dgm:t>
    </dgm:pt>
    <dgm:pt modelId="{61A4C59D-79F8-4188-8EF4-064BB2EC7FE4}" type="pres">
      <dgm:prSet presAssocID="{8496A2D0-48D2-44A1-AFBD-EB58BFCFBAC6}" presName="chTx" presStyleLbl="revTx" presStyleIdx="19" presStyleCnt="23"/>
      <dgm:spPr/>
      <dgm:t>
        <a:bodyPr/>
        <a:lstStyle/>
        <a:p>
          <a:endParaRPr lang="en-US"/>
        </a:p>
      </dgm:t>
    </dgm:pt>
    <dgm:pt modelId="{E85A1AA9-CCD2-44FF-8D0B-D5AB1D77CDB6}" type="pres">
      <dgm:prSet presAssocID="{8496A2D0-48D2-44A1-AFBD-EB58BFCFBAC6}" presName="desTx" presStyleLbl="revTx" presStyleIdx="20" presStyleCnt="23">
        <dgm:presLayoutVars>
          <dgm:bulletEnabled val="1"/>
        </dgm:presLayoutVars>
      </dgm:prSet>
      <dgm:spPr/>
    </dgm:pt>
    <dgm:pt modelId="{C8488254-C2E2-44EF-9ADF-A771DFA33E82}" type="pres">
      <dgm:prSet presAssocID="{8496A2D0-48D2-44A1-AFBD-EB58BFCFBAC6}" presName="desBackupRightNorm" presStyleCnt="0"/>
      <dgm:spPr/>
    </dgm:pt>
    <dgm:pt modelId="{D3519959-CF60-47ED-8F9A-C61B429FBD86}" type="pres">
      <dgm:prSet presAssocID="{E63AF783-EBCD-4D33-8BAD-0011FEB6DCF5}" presName="desSpace" presStyleCnt="0"/>
      <dgm:spPr/>
    </dgm:pt>
    <dgm:pt modelId="{24D4FAFD-A2C0-48ED-A3AB-FF5525822AE0}" type="pres">
      <dgm:prSet presAssocID="{8F22F123-F36E-4B6A-9240-69902E56B723}" presName="desBackupLeftNorm" presStyleCnt="0"/>
      <dgm:spPr/>
    </dgm:pt>
    <dgm:pt modelId="{9D34133C-237D-4B50-A2A8-49C1EA81A93F}" type="pres">
      <dgm:prSet presAssocID="{8F22F123-F36E-4B6A-9240-69902E56B723}" presName="desComposite" presStyleCnt="0"/>
      <dgm:spPr/>
    </dgm:pt>
    <dgm:pt modelId="{D48E0E3A-5E76-415F-9780-FE9EB39EB573}" type="pres">
      <dgm:prSet presAssocID="{8F22F123-F36E-4B6A-9240-69902E56B723}" presName="desCircle" presStyleLbl="node1" presStyleIdx="8" presStyleCnt="9"/>
      <dgm:spPr>
        <a:solidFill>
          <a:srgbClr val="6E7DAB"/>
        </a:solidFill>
      </dgm:spPr>
      <dgm:t>
        <a:bodyPr/>
        <a:lstStyle/>
        <a:p>
          <a:endParaRPr lang="en-US"/>
        </a:p>
      </dgm:t>
    </dgm:pt>
    <dgm:pt modelId="{610C3D0B-5FEB-4320-B223-DC303D825B25}" type="pres">
      <dgm:prSet presAssocID="{8F22F123-F36E-4B6A-9240-69902E56B723}" presName="chTx" presStyleLbl="revTx" presStyleIdx="21" presStyleCnt="23"/>
      <dgm:spPr/>
      <dgm:t>
        <a:bodyPr/>
        <a:lstStyle/>
        <a:p>
          <a:endParaRPr lang="en-US"/>
        </a:p>
      </dgm:t>
    </dgm:pt>
    <dgm:pt modelId="{BAA9C676-BABE-4D9E-B4FB-777E7BB9C0C5}" type="pres">
      <dgm:prSet presAssocID="{8F22F123-F36E-4B6A-9240-69902E56B723}" presName="desTx" presStyleLbl="revTx" presStyleIdx="22" presStyleCnt="23">
        <dgm:presLayoutVars>
          <dgm:bulletEnabled val="1"/>
        </dgm:presLayoutVars>
      </dgm:prSet>
      <dgm:spPr/>
    </dgm:pt>
    <dgm:pt modelId="{3A3C5A77-12A9-4C3B-9690-B5B11F06699E}" type="pres">
      <dgm:prSet presAssocID="{8F22F123-F36E-4B6A-9240-69902E56B723}" presName="desBackupRightNorm" presStyleCnt="0"/>
      <dgm:spPr/>
    </dgm:pt>
    <dgm:pt modelId="{4071F2A1-9274-4930-9F5F-B16AA8175442}" type="pres">
      <dgm:prSet presAssocID="{FD706F8D-449D-4981-BE9A-D68DDCC30E26}" presName="desSpace" presStyleCnt="0"/>
      <dgm:spPr/>
    </dgm:pt>
  </dgm:ptLst>
  <dgm:cxnLst>
    <dgm:cxn modelId="{A12F0928-711C-4E0B-9025-811C110426C7}" srcId="{C0EA8E86-8B3A-4292-A1B7-BB7BB5A93777}" destId="{4BCF0570-ECD9-43C0-90B8-A3FBAAEDDA58}" srcOrd="1" destOrd="0" parTransId="{5494F43D-9569-40AB-A4DF-731245A86DF6}" sibTransId="{3984FFE5-0DFA-42EF-AC4A-43A2003A0121}"/>
    <dgm:cxn modelId="{90198596-B66B-4D92-9DA4-576E0393DD84}" srcId="{3ED8587E-8CD8-4A7D-B269-7D14813DE423}" destId="{42AC6C88-F834-409D-BB62-CD9CE4D9E163}" srcOrd="1" destOrd="0" parTransId="{A01AC11C-D2F7-4702-AF64-9760D5FD17DB}" sibTransId="{5B9D491D-E60B-4889-B57E-BB24EE7706C4}"/>
    <dgm:cxn modelId="{FD62BDE5-2E99-449B-A8E4-4427588CE76E}" srcId="{42AC6C88-F834-409D-BB62-CD9CE4D9E163}" destId="{F5891764-048C-416F-AAE9-E5C224FA1315}" srcOrd="0" destOrd="0" parTransId="{DA38F5B6-C2BB-4DE8-8AFD-A73E8A4FEBFE}" sibTransId="{D62399FF-70EA-46EF-82B4-26C6AEDF553F}"/>
    <dgm:cxn modelId="{8F70C9B2-F4D1-403D-A3B9-CCF0A4B75C1D}" type="presOf" srcId="{F66E272B-2168-4173-82B9-72BC2CC2B619}" destId="{2BC85AC7-9D6A-40B7-86C4-EE0BF5A36B6C}" srcOrd="0" destOrd="0" presId="urn:microsoft.com/office/officeart/2008/layout/CircleAccentTimeline"/>
    <dgm:cxn modelId="{F60D0554-A2A7-489F-9C8A-9BE4B9F6CA38}" type="presOf" srcId="{611CC54A-49D0-42B0-8DCE-827A251A9600}" destId="{9F5EA844-960E-4F1C-B7E6-2450D5F88C07}" srcOrd="0" destOrd="0" presId="urn:microsoft.com/office/officeart/2008/layout/CircleAccentTimeline"/>
    <dgm:cxn modelId="{10614D39-5172-428D-A6B3-38E912AF1783}" type="presOf" srcId="{E49E02E6-EB18-41FB-AAE0-CE405610C5FF}" destId="{52B96045-EDFA-470B-8F09-495CC584B5E1}" srcOrd="0" destOrd="0" presId="urn:microsoft.com/office/officeart/2008/layout/CircleAccentTimeline"/>
    <dgm:cxn modelId="{8CB2A016-AA2C-46D9-BE1C-CA79C77261B3}" type="presOf" srcId="{C0EA8E86-8B3A-4292-A1B7-BB7BB5A93777}" destId="{CE7670BC-65D0-499A-A89E-4B6E0C67FB88}" srcOrd="0" destOrd="0" presId="urn:microsoft.com/office/officeart/2008/layout/CircleAccentTimeline"/>
    <dgm:cxn modelId="{A4EC5D59-3F22-49E8-99B5-3A48A6C2ABF3}" srcId="{3ED8587E-8CD8-4A7D-B269-7D14813DE423}" destId="{5B6BAA44-1048-44DA-AF60-4EEC10A3DC21}" srcOrd="4" destOrd="0" parTransId="{F68D0E76-7211-49C9-ABEC-422837E7C9D4}" sibTransId="{415F04E3-8A3A-4571-ABF4-1B0C177B2ADA}"/>
    <dgm:cxn modelId="{63F1596C-C384-4E27-A045-DA10A3785E49}" type="presOf" srcId="{C358E3D2-0B50-43B4-8493-472CAF27B967}" destId="{1E358F44-B61E-4764-802E-0E0E6613AE44}" srcOrd="0" destOrd="0" presId="urn:microsoft.com/office/officeart/2008/layout/CircleAccentTimeline"/>
    <dgm:cxn modelId="{75DA487C-5C95-4321-A6CF-D6E22D108A8C}" type="presOf" srcId="{42AC6C88-F834-409D-BB62-CD9CE4D9E163}" destId="{008B6E68-DBCE-442A-BE35-9732C896419F}" srcOrd="0" destOrd="0" presId="urn:microsoft.com/office/officeart/2008/layout/CircleAccentTimeline"/>
    <dgm:cxn modelId="{BEFFD870-6D74-4DBA-BAD6-3D35BCE2D0F9}" srcId="{C358E3D2-0B50-43B4-8493-472CAF27B967}" destId="{F66E272B-2168-4173-82B9-72BC2CC2B619}" srcOrd="0" destOrd="0" parTransId="{964397C7-9ADB-495C-85C9-780B8E35514F}" sibTransId="{FCF3BC51-946E-4863-AF9D-CC6570A6FB61}"/>
    <dgm:cxn modelId="{35A16092-D46A-43D1-9D56-A91EF0B680C9}" type="presOf" srcId="{3ED8587E-8CD8-4A7D-B269-7D14813DE423}" destId="{99EB9B18-1E10-46DF-9545-FCDED69CAE59}" srcOrd="0" destOrd="0" presId="urn:microsoft.com/office/officeart/2008/layout/CircleAccentTimeline"/>
    <dgm:cxn modelId="{2B7CBD69-C3D5-4745-BC35-F79E11ABB25C}" type="presOf" srcId="{AFA7DF2B-6BC5-4C4F-9605-6A6B601259CC}" destId="{812371EB-F141-46A1-816B-AC102E307FE8}" srcOrd="0" destOrd="0" presId="urn:microsoft.com/office/officeart/2008/layout/CircleAccentTimeline"/>
    <dgm:cxn modelId="{4D692E16-BEAD-4765-BE66-E35E7944EB26}" type="presOf" srcId="{D2C87379-599B-4603-A6D5-AAF09523D110}" destId="{4EF1CFA0-4032-497B-B1AF-4238D07EAE2D}" srcOrd="0" destOrd="0" presId="urn:microsoft.com/office/officeart/2008/layout/CircleAccentTimeline"/>
    <dgm:cxn modelId="{DB0971D3-BD8A-4CC1-BBB8-AE8D332DC3F3}" srcId="{5B6BAA44-1048-44DA-AF60-4EEC10A3DC21}" destId="{8F22F123-F36E-4B6A-9240-69902E56B723}" srcOrd="1" destOrd="0" parTransId="{AF5B4823-4E8F-4481-AE05-B1E9976CDB9D}" sibTransId="{FD706F8D-449D-4981-BE9A-D68DDCC30E26}"/>
    <dgm:cxn modelId="{995F36A4-DE2E-474E-8DEA-31AC1B723435}" type="presOf" srcId="{F6528CF1-B39E-4BF1-98B6-255A89299ED7}" destId="{665EEE9F-1371-4F58-B1EE-F7D2C6FAB50B}" srcOrd="0" destOrd="0" presId="urn:microsoft.com/office/officeart/2008/layout/CircleAccentTimeline"/>
    <dgm:cxn modelId="{66AA1175-AFE5-4DDD-B183-0AFDE0921106}" type="presOf" srcId="{F5891764-048C-416F-AAE9-E5C224FA1315}" destId="{0F5BCAC9-EFF7-4CD3-8BA1-75E957D6CC05}" srcOrd="0" destOrd="0" presId="urn:microsoft.com/office/officeart/2008/layout/CircleAccentTimeline"/>
    <dgm:cxn modelId="{4CC4664A-55AD-47D3-B9B0-4309BC1C3F5A}" type="presOf" srcId="{5B6BAA44-1048-44DA-AF60-4EEC10A3DC21}" destId="{9A762277-471A-44BD-AADA-BDFBBF5FAD13}" srcOrd="0" destOrd="0" presId="urn:microsoft.com/office/officeart/2008/layout/CircleAccentTimeline"/>
    <dgm:cxn modelId="{87E8A941-B19E-499D-A8AE-4B1F2322D4C7}" srcId="{F6528CF1-B39E-4BF1-98B6-255A89299ED7}" destId="{D2C87379-599B-4603-A6D5-AAF09523D110}" srcOrd="1" destOrd="0" parTransId="{AA4EB493-42E5-4DF9-8944-76167E54273F}" sibTransId="{5596557F-2C4B-406A-8267-6495A32F26C2}"/>
    <dgm:cxn modelId="{10F52681-E64A-483F-B8A1-2CCAB66FF6FD}" type="presOf" srcId="{4BCF0570-ECD9-43C0-90B8-A3FBAAEDDA58}" destId="{B35E3D99-2758-43CD-B801-7D337CA7B519}" srcOrd="0" destOrd="0" presId="urn:microsoft.com/office/officeart/2008/layout/CircleAccentTimeline"/>
    <dgm:cxn modelId="{FE866B37-0127-4235-A4E4-BBEC16CEDA9B}" srcId="{3ED8587E-8CD8-4A7D-B269-7D14813DE423}" destId="{C358E3D2-0B50-43B4-8493-472CAF27B967}" srcOrd="3" destOrd="0" parTransId="{07A71CA8-701C-496F-96E5-2C551B44FC33}" sibTransId="{6FB84322-2F17-4BE8-8C18-8B54215CD4DA}"/>
    <dgm:cxn modelId="{AF6CBD54-5FDA-4D13-ADFD-9BBE62371C61}" srcId="{3ED8587E-8CD8-4A7D-B269-7D14813DE423}" destId="{F6528CF1-B39E-4BF1-98B6-255A89299ED7}" srcOrd="2" destOrd="0" parTransId="{5A462BA0-2043-4119-9845-99897350D7AA}" sibTransId="{DBDBAC68-1A21-4A2B-A623-906CACA02931}"/>
    <dgm:cxn modelId="{360B0D4D-D8F8-420C-ABBC-D9ED8CC293AF}" type="presOf" srcId="{8F22F123-F36E-4B6A-9240-69902E56B723}" destId="{610C3D0B-5FEB-4320-B223-DC303D825B25}" srcOrd="0" destOrd="0" presId="urn:microsoft.com/office/officeart/2008/layout/CircleAccentTimeline"/>
    <dgm:cxn modelId="{1D8B8E88-40E6-4C8A-A738-1244EF3FC293}" srcId="{C358E3D2-0B50-43B4-8493-472CAF27B967}" destId="{E49E02E6-EB18-41FB-AAE0-CE405610C5FF}" srcOrd="1" destOrd="0" parTransId="{C0ACA606-9C27-4AAC-9871-4882DAA64249}" sibTransId="{8CB641A9-0DC5-473D-9434-EC8D1C9B9115}"/>
    <dgm:cxn modelId="{C4E1209F-5C11-4337-A8C0-82D8E05399A3}" srcId="{C0EA8E86-8B3A-4292-A1B7-BB7BB5A93777}" destId="{AFA7DF2B-6BC5-4C4F-9605-6A6B601259CC}" srcOrd="0" destOrd="0" parTransId="{6022BB14-8DB7-4AFE-BACA-D179BE4C8AF8}" sibTransId="{3FF7BC62-F4DE-4010-AE44-DD639A45641A}"/>
    <dgm:cxn modelId="{E700BBF9-A54B-482B-A5BE-63F8C965B04A}" srcId="{5B6BAA44-1048-44DA-AF60-4EEC10A3DC21}" destId="{8496A2D0-48D2-44A1-AFBD-EB58BFCFBAC6}" srcOrd="0" destOrd="0" parTransId="{FB1A05A5-D7E3-4ED0-B0CE-4E9EBD29DBAD}" sibTransId="{E63AF783-EBCD-4D33-8BAD-0011FEB6DCF5}"/>
    <dgm:cxn modelId="{4F2F3E34-5278-4998-AECC-44F3393C00F3}" type="presOf" srcId="{8496A2D0-48D2-44A1-AFBD-EB58BFCFBAC6}" destId="{61A4C59D-79F8-4188-8EF4-064BB2EC7FE4}" srcOrd="0" destOrd="0" presId="urn:microsoft.com/office/officeart/2008/layout/CircleAccentTimeline"/>
    <dgm:cxn modelId="{908D977B-E5E7-4728-9127-4E85C9ABF04F}" srcId="{F6528CF1-B39E-4BF1-98B6-255A89299ED7}" destId="{611CC54A-49D0-42B0-8DCE-827A251A9600}" srcOrd="0" destOrd="0" parTransId="{FC47AE66-DC87-4E63-9C71-2FABBCDEBC3C}" sibTransId="{7B2E464D-287A-48CF-B5C0-5FF692F577FF}"/>
    <dgm:cxn modelId="{AC0AF6EC-9C02-41B8-B980-74A2D9A8FA6F}" srcId="{3ED8587E-8CD8-4A7D-B269-7D14813DE423}" destId="{C0EA8E86-8B3A-4292-A1B7-BB7BB5A93777}" srcOrd="0" destOrd="0" parTransId="{3E146809-EC07-404D-978B-AD16B2D06A23}" sibTransId="{EF8BE45A-6684-4BA2-B1B3-D540C2213373}"/>
    <dgm:cxn modelId="{8C50608F-3668-4ED4-8291-3210382FB8D9}" type="presParOf" srcId="{99EB9B18-1E10-46DF-9545-FCDED69CAE59}" destId="{75F28ECD-1A9B-4E5C-934C-EF369166E7A5}" srcOrd="0" destOrd="0" presId="urn:microsoft.com/office/officeart/2008/layout/CircleAccentTimeline"/>
    <dgm:cxn modelId="{37EB4917-3D7C-48D9-B4F6-2A81EC0134D2}" type="presParOf" srcId="{75F28ECD-1A9B-4E5C-934C-EF369166E7A5}" destId="{C659DADD-B163-4B84-8066-AFF2236ED5A5}" srcOrd="0" destOrd="0" presId="urn:microsoft.com/office/officeart/2008/layout/CircleAccentTimeline"/>
    <dgm:cxn modelId="{CBC5A331-212D-4C87-A676-526C0A2019B2}" type="presParOf" srcId="{75F28ECD-1A9B-4E5C-934C-EF369166E7A5}" destId="{CE7670BC-65D0-499A-A89E-4B6E0C67FB88}" srcOrd="1" destOrd="0" presId="urn:microsoft.com/office/officeart/2008/layout/CircleAccentTimeline"/>
    <dgm:cxn modelId="{4050983F-0B68-41F0-A6AB-BC3879CA02F6}" type="presParOf" srcId="{75F28ECD-1A9B-4E5C-934C-EF369166E7A5}" destId="{BF5085D6-D55B-461E-A1E0-2138862F9AE5}" srcOrd="2" destOrd="0" presId="urn:microsoft.com/office/officeart/2008/layout/CircleAccentTimeline"/>
    <dgm:cxn modelId="{BA09A946-DA49-40F0-96CA-2392EFE9B091}" type="presParOf" srcId="{99EB9B18-1E10-46DF-9545-FCDED69CAE59}" destId="{5F0B234E-FFBC-48DC-9D5C-0D228EF0E6C1}" srcOrd="1" destOrd="0" presId="urn:microsoft.com/office/officeart/2008/layout/CircleAccentTimeline"/>
    <dgm:cxn modelId="{D5ECB27A-3649-4324-8599-B9F62A8CA44C}" type="presParOf" srcId="{99EB9B18-1E10-46DF-9545-FCDED69CAE59}" destId="{7CF45012-8CC8-4B27-A074-5D2D59536B87}" srcOrd="2" destOrd="0" presId="urn:microsoft.com/office/officeart/2008/layout/CircleAccentTimeline"/>
    <dgm:cxn modelId="{ED9EAF25-4F81-4F26-8FAF-87201D246B6A}" type="presParOf" srcId="{99EB9B18-1E10-46DF-9545-FCDED69CAE59}" destId="{2FC3AC5A-4913-4D97-BEB7-880DA79252A1}" srcOrd="3" destOrd="0" presId="urn:microsoft.com/office/officeart/2008/layout/CircleAccentTimeline"/>
    <dgm:cxn modelId="{54C64F74-3CE3-4F13-8F73-46B6FFD81D01}" type="presParOf" srcId="{99EB9B18-1E10-46DF-9545-FCDED69CAE59}" destId="{A8AE5555-960E-4BAC-9D00-E37D1352EBA0}" srcOrd="4" destOrd="0" presId="urn:microsoft.com/office/officeart/2008/layout/CircleAccentTimeline"/>
    <dgm:cxn modelId="{10D4575D-B47D-46A6-AED3-92712818E26B}" type="presParOf" srcId="{A8AE5555-960E-4BAC-9D00-E37D1352EBA0}" destId="{F2E963E9-4B8E-4295-9DB0-2EAA25E5C9E3}" srcOrd="0" destOrd="0" presId="urn:microsoft.com/office/officeart/2008/layout/CircleAccentTimeline"/>
    <dgm:cxn modelId="{BC749A37-6210-46BA-8750-96DE27892A47}" type="presParOf" srcId="{A8AE5555-960E-4BAC-9D00-E37D1352EBA0}" destId="{812371EB-F141-46A1-816B-AC102E307FE8}" srcOrd="1" destOrd="0" presId="urn:microsoft.com/office/officeart/2008/layout/CircleAccentTimeline"/>
    <dgm:cxn modelId="{A1AF2D44-9180-4E10-A61D-40E51D6E4B45}" type="presParOf" srcId="{A8AE5555-960E-4BAC-9D00-E37D1352EBA0}" destId="{76D51A7E-4492-4175-891B-2F7676C092E0}" srcOrd="2" destOrd="0" presId="urn:microsoft.com/office/officeart/2008/layout/CircleAccentTimeline"/>
    <dgm:cxn modelId="{EE26366D-7725-4900-96AA-F812E9FCD9D0}" type="presParOf" srcId="{99EB9B18-1E10-46DF-9545-FCDED69CAE59}" destId="{ABA0A5BA-E945-49F0-BD53-8A2E6A1CCA51}" srcOrd="5" destOrd="0" presId="urn:microsoft.com/office/officeart/2008/layout/CircleAccentTimeline"/>
    <dgm:cxn modelId="{0CAC95D2-179F-49B6-A285-BC32D54BE0DC}" type="presParOf" srcId="{99EB9B18-1E10-46DF-9545-FCDED69CAE59}" destId="{1A9D1676-0D82-4BFA-A29D-1E1F12137DDF}" srcOrd="6" destOrd="0" presId="urn:microsoft.com/office/officeart/2008/layout/CircleAccentTimeline"/>
    <dgm:cxn modelId="{572EF9E1-C9EC-431C-9711-653611F239C1}" type="presParOf" srcId="{99EB9B18-1E10-46DF-9545-FCDED69CAE59}" destId="{E809B98B-19A1-4437-B1FB-29CC3F9529FC}" srcOrd="7" destOrd="0" presId="urn:microsoft.com/office/officeart/2008/layout/CircleAccentTimeline"/>
    <dgm:cxn modelId="{6249D5DE-D8A6-40F1-8765-F268E670B9CD}" type="presParOf" srcId="{99EB9B18-1E10-46DF-9545-FCDED69CAE59}" destId="{7A8D8C44-5613-46F6-B7D2-2B0644862E1B}" srcOrd="8" destOrd="0" presId="urn:microsoft.com/office/officeart/2008/layout/CircleAccentTimeline"/>
    <dgm:cxn modelId="{3D8279EF-4293-45B6-BE2F-F1BAAEBD7AF4}" type="presParOf" srcId="{7A8D8C44-5613-46F6-B7D2-2B0644862E1B}" destId="{CB87EB07-8F94-43EC-9DFC-8E7B5F17E71E}" srcOrd="0" destOrd="0" presId="urn:microsoft.com/office/officeart/2008/layout/CircleAccentTimeline"/>
    <dgm:cxn modelId="{B7987A27-887D-4CD9-9674-FCD267C37E46}" type="presParOf" srcId="{7A8D8C44-5613-46F6-B7D2-2B0644862E1B}" destId="{B35E3D99-2758-43CD-B801-7D337CA7B519}" srcOrd="1" destOrd="0" presId="urn:microsoft.com/office/officeart/2008/layout/CircleAccentTimeline"/>
    <dgm:cxn modelId="{E2527E8B-B9D6-4CB9-85B5-C1D48576BEA9}" type="presParOf" srcId="{7A8D8C44-5613-46F6-B7D2-2B0644862E1B}" destId="{62E87E48-2973-4578-84F8-A6DAC68FD696}" srcOrd="2" destOrd="0" presId="urn:microsoft.com/office/officeart/2008/layout/CircleAccentTimeline"/>
    <dgm:cxn modelId="{7FAF0C92-DD70-48AD-BFFB-6529F98F3FB9}" type="presParOf" srcId="{99EB9B18-1E10-46DF-9545-FCDED69CAE59}" destId="{61E6143A-CC2F-422F-BC5D-F3125B2B3A83}" srcOrd="9" destOrd="0" presId="urn:microsoft.com/office/officeart/2008/layout/CircleAccentTimeline"/>
    <dgm:cxn modelId="{4A82F680-8FE9-498D-A5B5-8F64C8D5B2B6}" type="presParOf" srcId="{99EB9B18-1E10-46DF-9545-FCDED69CAE59}" destId="{76AA0347-6A0E-4E52-A137-4A6276D8A23F}" srcOrd="10" destOrd="0" presId="urn:microsoft.com/office/officeart/2008/layout/CircleAccentTimeline"/>
    <dgm:cxn modelId="{7CBA9188-693C-488E-BB32-DB30EF7D2B81}" type="presParOf" srcId="{99EB9B18-1E10-46DF-9545-FCDED69CAE59}" destId="{1681BDC2-3D43-4C20-9AB1-8503BB0F1A40}" srcOrd="11" destOrd="0" presId="urn:microsoft.com/office/officeart/2008/layout/CircleAccentTimeline"/>
    <dgm:cxn modelId="{BAB5A5DD-5C51-4980-A617-D6D63F4AA5A5}" type="presParOf" srcId="{1681BDC2-3D43-4C20-9AB1-8503BB0F1A40}" destId="{E9EC7FC7-92EC-44C7-9790-C0684257AEF4}" srcOrd="0" destOrd="0" presId="urn:microsoft.com/office/officeart/2008/layout/CircleAccentTimeline"/>
    <dgm:cxn modelId="{CFF78C01-2AB6-473C-B47A-06E5C92DEE70}" type="presParOf" srcId="{1681BDC2-3D43-4C20-9AB1-8503BB0F1A40}" destId="{008B6E68-DBCE-442A-BE35-9732C896419F}" srcOrd="1" destOrd="0" presId="urn:microsoft.com/office/officeart/2008/layout/CircleAccentTimeline"/>
    <dgm:cxn modelId="{A1EF5155-3C33-4CDF-9B77-743013174101}" type="presParOf" srcId="{1681BDC2-3D43-4C20-9AB1-8503BB0F1A40}" destId="{CCB9F1C3-8D1B-448D-AD36-E38FA7C49BC0}" srcOrd="2" destOrd="0" presId="urn:microsoft.com/office/officeart/2008/layout/CircleAccentTimeline"/>
    <dgm:cxn modelId="{8461523E-1F3D-41E3-8285-2E1D0620AF30}" type="presParOf" srcId="{99EB9B18-1E10-46DF-9545-FCDED69CAE59}" destId="{FE8CAECE-C609-4229-81C3-690EFF77ABB8}" srcOrd="12" destOrd="0" presId="urn:microsoft.com/office/officeart/2008/layout/CircleAccentTimeline"/>
    <dgm:cxn modelId="{1FDA520F-0B30-4345-A710-ECDF3DBC8B02}" type="presParOf" srcId="{99EB9B18-1E10-46DF-9545-FCDED69CAE59}" destId="{60AA7ACB-D26F-4480-B951-DC538B3AADE4}" srcOrd="13" destOrd="0" presId="urn:microsoft.com/office/officeart/2008/layout/CircleAccentTimeline"/>
    <dgm:cxn modelId="{04FDA883-DA79-4008-9D32-0CD1723F8DCD}" type="presParOf" srcId="{99EB9B18-1E10-46DF-9545-FCDED69CAE59}" destId="{F3E48A03-6BB4-404D-B054-5063976C9A3E}" srcOrd="14" destOrd="0" presId="urn:microsoft.com/office/officeart/2008/layout/CircleAccentTimeline"/>
    <dgm:cxn modelId="{021B47AD-D05D-4BE1-B201-D837EA8D8E72}" type="presParOf" srcId="{99EB9B18-1E10-46DF-9545-FCDED69CAE59}" destId="{28471330-E158-44FF-B6DE-A42ABE30B46B}" srcOrd="15" destOrd="0" presId="urn:microsoft.com/office/officeart/2008/layout/CircleAccentTimeline"/>
    <dgm:cxn modelId="{253D35F6-51E5-462F-9DC3-CA062BFADCFB}" type="presParOf" srcId="{28471330-E158-44FF-B6DE-A42ABE30B46B}" destId="{41C4B0A5-4C9E-436B-8938-3D030EE0080E}" srcOrd="0" destOrd="0" presId="urn:microsoft.com/office/officeart/2008/layout/CircleAccentTimeline"/>
    <dgm:cxn modelId="{18D21477-B0F7-47E0-B9CB-EC1F14782628}" type="presParOf" srcId="{28471330-E158-44FF-B6DE-A42ABE30B46B}" destId="{0F5BCAC9-EFF7-4CD3-8BA1-75E957D6CC05}" srcOrd="1" destOrd="0" presId="urn:microsoft.com/office/officeart/2008/layout/CircleAccentTimeline"/>
    <dgm:cxn modelId="{6D273220-4B70-44A1-A2F8-821366C036AD}" type="presParOf" srcId="{28471330-E158-44FF-B6DE-A42ABE30B46B}" destId="{32B29603-741D-4BEB-83A7-EE943E605603}" srcOrd="2" destOrd="0" presId="urn:microsoft.com/office/officeart/2008/layout/CircleAccentTimeline"/>
    <dgm:cxn modelId="{2EBE1D71-5BAF-4D5E-954A-41D4EA1A85E0}" type="presParOf" srcId="{99EB9B18-1E10-46DF-9545-FCDED69CAE59}" destId="{74DE07EC-86F5-4B13-A4E9-2AD9F7915107}" srcOrd="16" destOrd="0" presId="urn:microsoft.com/office/officeart/2008/layout/CircleAccentTimeline"/>
    <dgm:cxn modelId="{5DCA92FC-BC5B-47FD-9202-D0D5137EE457}" type="presParOf" srcId="{99EB9B18-1E10-46DF-9545-FCDED69CAE59}" destId="{206DCE22-F748-4845-B5DC-FBC0882D76C4}" srcOrd="17" destOrd="0" presId="urn:microsoft.com/office/officeart/2008/layout/CircleAccentTimeline"/>
    <dgm:cxn modelId="{257CB52D-FAF4-47DD-B660-0EC76201DC28}" type="presParOf" srcId="{99EB9B18-1E10-46DF-9545-FCDED69CAE59}" destId="{A5D5B7F1-9305-407A-AA80-231D5242D24A}" srcOrd="18" destOrd="0" presId="urn:microsoft.com/office/officeart/2008/layout/CircleAccentTimeline"/>
    <dgm:cxn modelId="{E616CAF7-B058-4C9D-A6FE-803665CAFB5D}" type="presParOf" srcId="{A5D5B7F1-9305-407A-AA80-231D5242D24A}" destId="{2BCDBEFB-A31E-407F-8D67-1F3810EEF448}" srcOrd="0" destOrd="0" presId="urn:microsoft.com/office/officeart/2008/layout/CircleAccentTimeline"/>
    <dgm:cxn modelId="{B59DCCB9-B565-414E-86C1-70D4FA78013E}" type="presParOf" srcId="{A5D5B7F1-9305-407A-AA80-231D5242D24A}" destId="{665EEE9F-1371-4F58-B1EE-F7D2C6FAB50B}" srcOrd="1" destOrd="0" presId="urn:microsoft.com/office/officeart/2008/layout/CircleAccentTimeline"/>
    <dgm:cxn modelId="{8B06C03C-C672-4657-909D-6038182FF324}" type="presParOf" srcId="{A5D5B7F1-9305-407A-AA80-231D5242D24A}" destId="{ABE21FFC-22F8-4D93-AB9F-873101370C69}" srcOrd="2" destOrd="0" presId="urn:microsoft.com/office/officeart/2008/layout/CircleAccentTimeline"/>
    <dgm:cxn modelId="{4A62BEAB-0BEB-4644-BB74-2A6BB923087B}" type="presParOf" srcId="{99EB9B18-1E10-46DF-9545-FCDED69CAE59}" destId="{B24AFD1A-0492-4642-AD12-02414E4B0DFC}" srcOrd="19" destOrd="0" presId="urn:microsoft.com/office/officeart/2008/layout/CircleAccentTimeline"/>
    <dgm:cxn modelId="{4E99B074-1961-48C6-BFC0-DC57BC587283}" type="presParOf" srcId="{99EB9B18-1E10-46DF-9545-FCDED69CAE59}" destId="{F61A0CAF-6C73-405C-AA6A-8BA0A2F039AE}" srcOrd="20" destOrd="0" presId="urn:microsoft.com/office/officeart/2008/layout/CircleAccentTimeline"/>
    <dgm:cxn modelId="{F1E24C98-E2AD-4384-AD15-567C212BE3BE}" type="presParOf" srcId="{99EB9B18-1E10-46DF-9545-FCDED69CAE59}" destId="{188D6C7A-F251-4D45-8D07-FE7D69A4F1F9}" srcOrd="21" destOrd="0" presId="urn:microsoft.com/office/officeart/2008/layout/CircleAccentTimeline"/>
    <dgm:cxn modelId="{6BA2385A-AABD-4170-86A5-DBF1DF28F90A}" type="presParOf" srcId="{99EB9B18-1E10-46DF-9545-FCDED69CAE59}" destId="{87C7069B-CB9B-45CE-89C4-23125A360EB3}" srcOrd="22" destOrd="0" presId="urn:microsoft.com/office/officeart/2008/layout/CircleAccentTimeline"/>
    <dgm:cxn modelId="{684AFCB0-FF30-4CB6-AE38-0AF054E9CE43}" type="presParOf" srcId="{87C7069B-CB9B-45CE-89C4-23125A360EB3}" destId="{50298B23-90B1-486C-88BD-3F4321A4775C}" srcOrd="0" destOrd="0" presId="urn:microsoft.com/office/officeart/2008/layout/CircleAccentTimeline"/>
    <dgm:cxn modelId="{03BF9856-82E9-468C-96C8-DE2D2FCCD17A}" type="presParOf" srcId="{87C7069B-CB9B-45CE-89C4-23125A360EB3}" destId="{9F5EA844-960E-4F1C-B7E6-2450D5F88C07}" srcOrd="1" destOrd="0" presId="urn:microsoft.com/office/officeart/2008/layout/CircleAccentTimeline"/>
    <dgm:cxn modelId="{A6127A08-58ED-449E-98CE-0A4BEEAFB824}" type="presParOf" srcId="{87C7069B-CB9B-45CE-89C4-23125A360EB3}" destId="{D16C0D7C-E626-442C-B659-D3F7C25A2F01}" srcOrd="2" destOrd="0" presId="urn:microsoft.com/office/officeart/2008/layout/CircleAccentTimeline"/>
    <dgm:cxn modelId="{71945C26-D951-4651-8F77-4E13EB6EEB16}" type="presParOf" srcId="{99EB9B18-1E10-46DF-9545-FCDED69CAE59}" destId="{9D270E94-40F2-4A71-B183-9487CB6B21CE}" srcOrd="23" destOrd="0" presId="urn:microsoft.com/office/officeart/2008/layout/CircleAccentTimeline"/>
    <dgm:cxn modelId="{EC1E5558-11D3-42A2-9650-2CCFF801A65E}" type="presParOf" srcId="{99EB9B18-1E10-46DF-9545-FCDED69CAE59}" destId="{ED4F30B6-D903-4A11-937B-9403892DDBB2}" srcOrd="24" destOrd="0" presId="urn:microsoft.com/office/officeart/2008/layout/CircleAccentTimeline"/>
    <dgm:cxn modelId="{02B24AF4-91D5-4E2D-A356-617ED77ECB3C}" type="presParOf" srcId="{99EB9B18-1E10-46DF-9545-FCDED69CAE59}" destId="{0E9D50CA-8895-413A-AF74-10A923DBE984}" srcOrd="25" destOrd="0" presId="urn:microsoft.com/office/officeart/2008/layout/CircleAccentTimeline"/>
    <dgm:cxn modelId="{FCC5E3FB-F781-4AC4-8FDF-09DE83002ED8}" type="presParOf" srcId="{99EB9B18-1E10-46DF-9545-FCDED69CAE59}" destId="{15399F2B-4278-42F1-86A9-A4EFD3E7DCA2}" srcOrd="26" destOrd="0" presId="urn:microsoft.com/office/officeart/2008/layout/CircleAccentTimeline"/>
    <dgm:cxn modelId="{E948EDDA-1592-4229-A439-95797F9DA78B}" type="presParOf" srcId="{15399F2B-4278-42F1-86A9-A4EFD3E7DCA2}" destId="{F8A881DC-54EA-4BB8-9581-DEACCFF5DC54}" srcOrd="0" destOrd="0" presId="urn:microsoft.com/office/officeart/2008/layout/CircleAccentTimeline"/>
    <dgm:cxn modelId="{DF7CFFB0-4901-4EB5-829F-A48E57DA97B2}" type="presParOf" srcId="{15399F2B-4278-42F1-86A9-A4EFD3E7DCA2}" destId="{4EF1CFA0-4032-497B-B1AF-4238D07EAE2D}" srcOrd="1" destOrd="0" presId="urn:microsoft.com/office/officeart/2008/layout/CircleAccentTimeline"/>
    <dgm:cxn modelId="{3CF4C4F9-2D8F-46E7-B137-B4B4378F71F1}" type="presParOf" srcId="{15399F2B-4278-42F1-86A9-A4EFD3E7DCA2}" destId="{CCDCF724-D046-4E8E-B479-B97A949D9ACB}" srcOrd="2" destOrd="0" presId="urn:microsoft.com/office/officeart/2008/layout/CircleAccentTimeline"/>
    <dgm:cxn modelId="{6BF2A679-7A78-4342-8963-9A58B7AE7279}" type="presParOf" srcId="{99EB9B18-1E10-46DF-9545-FCDED69CAE59}" destId="{C54B29A3-E6DF-4259-A374-5119EB9F5726}" srcOrd="27" destOrd="0" presId="urn:microsoft.com/office/officeart/2008/layout/CircleAccentTimeline"/>
    <dgm:cxn modelId="{7190BF28-FBA2-44E5-8C43-FD4E5BC6AD1D}" type="presParOf" srcId="{99EB9B18-1E10-46DF-9545-FCDED69CAE59}" destId="{840D7E49-59D0-4382-903D-893AE1F39869}" srcOrd="28" destOrd="0" presId="urn:microsoft.com/office/officeart/2008/layout/CircleAccentTimeline"/>
    <dgm:cxn modelId="{B1E9ABBA-BB46-4D4D-B99D-07E6062FE35A}" type="presParOf" srcId="{99EB9B18-1E10-46DF-9545-FCDED69CAE59}" destId="{64872CB0-8104-4B54-B891-F148A9BDAD79}" srcOrd="29" destOrd="0" presId="urn:microsoft.com/office/officeart/2008/layout/CircleAccentTimeline"/>
    <dgm:cxn modelId="{491388E2-E956-47A8-98A3-AC705EFF5184}" type="presParOf" srcId="{64872CB0-8104-4B54-B891-F148A9BDAD79}" destId="{044DA68C-B840-443D-B045-B2F059ADC9C9}" srcOrd="0" destOrd="0" presId="urn:microsoft.com/office/officeart/2008/layout/CircleAccentTimeline"/>
    <dgm:cxn modelId="{591ECB74-E4FD-4923-B8E3-AD96991151DE}" type="presParOf" srcId="{64872CB0-8104-4B54-B891-F148A9BDAD79}" destId="{1E358F44-B61E-4764-802E-0E0E6613AE44}" srcOrd="1" destOrd="0" presId="urn:microsoft.com/office/officeart/2008/layout/CircleAccentTimeline"/>
    <dgm:cxn modelId="{19F1BAEB-C870-4A6A-8F29-79A0DDA3FF94}" type="presParOf" srcId="{64872CB0-8104-4B54-B891-F148A9BDAD79}" destId="{0075233A-5C65-4C2F-A5F5-949E868D6DBC}" srcOrd="2" destOrd="0" presId="urn:microsoft.com/office/officeart/2008/layout/CircleAccentTimeline"/>
    <dgm:cxn modelId="{7B2F3951-02E2-4112-9DE2-2CC67CC7CC58}" type="presParOf" srcId="{99EB9B18-1E10-46DF-9545-FCDED69CAE59}" destId="{1CFACF6C-DE18-4E2B-8675-47F681B358F0}" srcOrd="30" destOrd="0" presId="urn:microsoft.com/office/officeart/2008/layout/CircleAccentTimeline"/>
    <dgm:cxn modelId="{45F262C0-E414-4F6B-AA3F-FC694473B566}" type="presParOf" srcId="{99EB9B18-1E10-46DF-9545-FCDED69CAE59}" destId="{DA11145A-32D0-4DBB-B1C0-6D3787D6A9EA}" srcOrd="31" destOrd="0" presId="urn:microsoft.com/office/officeart/2008/layout/CircleAccentTimeline"/>
    <dgm:cxn modelId="{3D0E0FFE-9640-4EB3-ADF8-C4286B7EF0F1}" type="presParOf" srcId="{99EB9B18-1E10-46DF-9545-FCDED69CAE59}" destId="{ED27427E-41F6-403E-A140-9B0E012E0861}" srcOrd="32" destOrd="0" presId="urn:microsoft.com/office/officeart/2008/layout/CircleAccentTimeline"/>
    <dgm:cxn modelId="{C0E2FE53-7858-42F3-A373-0291F2B274B1}" type="presParOf" srcId="{99EB9B18-1E10-46DF-9545-FCDED69CAE59}" destId="{1C075631-4101-4383-B055-452E504760BC}" srcOrd="33" destOrd="0" presId="urn:microsoft.com/office/officeart/2008/layout/CircleAccentTimeline"/>
    <dgm:cxn modelId="{A4EF1E13-5F98-43A8-8328-DB70A4E431CF}" type="presParOf" srcId="{1C075631-4101-4383-B055-452E504760BC}" destId="{F90AB10E-E15F-469A-8C93-11E8A17D5FC5}" srcOrd="0" destOrd="0" presId="urn:microsoft.com/office/officeart/2008/layout/CircleAccentTimeline"/>
    <dgm:cxn modelId="{CBA12106-F2C3-41EA-B97D-692210F8C6DD}" type="presParOf" srcId="{1C075631-4101-4383-B055-452E504760BC}" destId="{2BC85AC7-9D6A-40B7-86C4-EE0BF5A36B6C}" srcOrd="1" destOrd="0" presId="urn:microsoft.com/office/officeart/2008/layout/CircleAccentTimeline"/>
    <dgm:cxn modelId="{DBF434C9-6F14-4107-9090-08D6EAADD65B}" type="presParOf" srcId="{1C075631-4101-4383-B055-452E504760BC}" destId="{8E19D2C2-CA79-4A57-9DB0-66A6C83DE76A}" srcOrd="2" destOrd="0" presId="urn:microsoft.com/office/officeart/2008/layout/CircleAccentTimeline"/>
    <dgm:cxn modelId="{D72CB0AF-AEEE-490E-BA86-3917D240B6B0}" type="presParOf" srcId="{99EB9B18-1E10-46DF-9545-FCDED69CAE59}" destId="{27865EBA-0F47-4D4A-A53A-88CD78754ECB}" srcOrd="34" destOrd="0" presId="urn:microsoft.com/office/officeart/2008/layout/CircleAccentTimeline"/>
    <dgm:cxn modelId="{01DE7F52-5DCE-4D41-8B1C-27859D2DC4C5}" type="presParOf" srcId="{99EB9B18-1E10-46DF-9545-FCDED69CAE59}" destId="{DD66E6BA-439B-4514-9C43-EA85F1B64089}" srcOrd="35" destOrd="0" presId="urn:microsoft.com/office/officeart/2008/layout/CircleAccentTimeline"/>
    <dgm:cxn modelId="{851CA2CE-E52A-40FB-8595-7475F46B2BCA}" type="presParOf" srcId="{99EB9B18-1E10-46DF-9545-FCDED69CAE59}" destId="{2E535449-3AAB-45E9-930A-AD3695C0A67E}" srcOrd="36" destOrd="0" presId="urn:microsoft.com/office/officeart/2008/layout/CircleAccentTimeline"/>
    <dgm:cxn modelId="{65F2E88C-5EF2-48D1-894A-0AC526E2C144}" type="presParOf" srcId="{99EB9B18-1E10-46DF-9545-FCDED69CAE59}" destId="{C7CBA7F9-5061-414E-B9BE-DE7C77CA4621}" srcOrd="37" destOrd="0" presId="urn:microsoft.com/office/officeart/2008/layout/CircleAccentTimeline"/>
    <dgm:cxn modelId="{3CA32F2D-9797-4156-B452-459AA10E0CA7}" type="presParOf" srcId="{C7CBA7F9-5061-414E-B9BE-DE7C77CA4621}" destId="{9FD97DBF-2A73-4288-AB22-EA3E34E2A10B}" srcOrd="0" destOrd="0" presId="urn:microsoft.com/office/officeart/2008/layout/CircleAccentTimeline"/>
    <dgm:cxn modelId="{A44CC987-CEC0-4FD6-86C4-0C61967AE3D4}" type="presParOf" srcId="{C7CBA7F9-5061-414E-B9BE-DE7C77CA4621}" destId="{52B96045-EDFA-470B-8F09-495CC584B5E1}" srcOrd="1" destOrd="0" presId="urn:microsoft.com/office/officeart/2008/layout/CircleAccentTimeline"/>
    <dgm:cxn modelId="{87F52136-B312-408E-8932-5AB1EC7CFE3B}" type="presParOf" srcId="{C7CBA7F9-5061-414E-B9BE-DE7C77CA4621}" destId="{68299ED8-4DB6-4182-BC97-D57A80AA6F1E}" srcOrd="2" destOrd="0" presId="urn:microsoft.com/office/officeart/2008/layout/CircleAccentTimeline"/>
    <dgm:cxn modelId="{771B685C-DFAE-4E33-A4E6-7048277760C0}" type="presParOf" srcId="{99EB9B18-1E10-46DF-9545-FCDED69CAE59}" destId="{09D3C42D-511F-480D-91EA-E085FDB7E9E1}" srcOrd="38" destOrd="0" presId="urn:microsoft.com/office/officeart/2008/layout/CircleAccentTimeline"/>
    <dgm:cxn modelId="{C438D899-E9FA-4BA9-8C9D-D6B0C61A5B8E}" type="presParOf" srcId="{99EB9B18-1E10-46DF-9545-FCDED69CAE59}" destId="{0EA269AC-ADF4-4575-B439-DE96E072E370}" srcOrd="39" destOrd="0" presId="urn:microsoft.com/office/officeart/2008/layout/CircleAccentTimeline"/>
    <dgm:cxn modelId="{2990B0A0-0CA8-4092-A18C-2FBA6C51D24C}" type="presParOf" srcId="{99EB9B18-1E10-46DF-9545-FCDED69CAE59}" destId="{074E13FC-640E-4396-A901-8862BB3B2BC5}" srcOrd="40" destOrd="0" presId="urn:microsoft.com/office/officeart/2008/layout/CircleAccentTimeline"/>
    <dgm:cxn modelId="{439BE77C-0F25-4460-B8B5-D28F25F87019}" type="presParOf" srcId="{074E13FC-640E-4396-A901-8862BB3B2BC5}" destId="{5ED5AA11-6C96-4514-9F25-47451C092785}" srcOrd="0" destOrd="0" presId="urn:microsoft.com/office/officeart/2008/layout/CircleAccentTimeline"/>
    <dgm:cxn modelId="{1F5A4096-4B69-4E30-9E1F-2C22AE8F1C38}" type="presParOf" srcId="{074E13FC-640E-4396-A901-8862BB3B2BC5}" destId="{9A762277-471A-44BD-AADA-BDFBBF5FAD13}" srcOrd="1" destOrd="0" presId="urn:microsoft.com/office/officeart/2008/layout/CircleAccentTimeline"/>
    <dgm:cxn modelId="{CC7AD41A-CC74-4EB8-9241-DC2DEE212AFE}" type="presParOf" srcId="{074E13FC-640E-4396-A901-8862BB3B2BC5}" destId="{AA022624-B609-40EB-9512-E36F9738AA9E}" srcOrd="2" destOrd="0" presId="urn:microsoft.com/office/officeart/2008/layout/CircleAccentTimeline"/>
    <dgm:cxn modelId="{413141A9-E9A5-4E9E-BC10-67490516AE3E}" type="presParOf" srcId="{99EB9B18-1E10-46DF-9545-FCDED69CAE59}" destId="{3F653002-CF24-45B8-8829-76BFD30DC3C1}" srcOrd="41" destOrd="0" presId="urn:microsoft.com/office/officeart/2008/layout/CircleAccentTimeline"/>
    <dgm:cxn modelId="{AC97BE53-6F6C-48E0-9823-FAD71891838B}" type="presParOf" srcId="{99EB9B18-1E10-46DF-9545-FCDED69CAE59}" destId="{95C6D4AE-7CC6-452F-8FF3-8EB2635FA2E2}" srcOrd="42" destOrd="0" presId="urn:microsoft.com/office/officeart/2008/layout/CircleAccentTimeline"/>
    <dgm:cxn modelId="{8C4AB210-DA8B-44AE-89FE-479C9D1D545C}" type="presParOf" srcId="{99EB9B18-1E10-46DF-9545-FCDED69CAE59}" destId="{A4018126-2694-4CC7-AF89-FA129009BB6F}" srcOrd="43" destOrd="0" presId="urn:microsoft.com/office/officeart/2008/layout/CircleAccentTimeline"/>
    <dgm:cxn modelId="{801C23BE-B2A7-4F5D-93FD-1384C627A8ED}" type="presParOf" srcId="{99EB9B18-1E10-46DF-9545-FCDED69CAE59}" destId="{5B3B7402-AB13-4105-B601-CA34978470F8}" srcOrd="44" destOrd="0" presId="urn:microsoft.com/office/officeart/2008/layout/CircleAccentTimeline"/>
    <dgm:cxn modelId="{28B7B7FB-D209-41FB-8879-AE2C4317BA40}" type="presParOf" srcId="{5B3B7402-AB13-4105-B601-CA34978470F8}" destId="{2C5CDC87-D4A1-4A48-B78A-2E2B037D0B55}" srcOrd="0" destOrd="0" presId="urn:microsoft.com/office/officeart/2008/layout/CircleAccentTimeline"/>
    <dgm:cxn modelId="{3A66216C-23A4-45F7-A528-9148B49A2CBC}" type="presParOf" srcId="{5B3B7402-AB13-4105-B601-CA34978470F8}" destId="{61A4C59D-79F8-4188-8EF4-064BB2EC7FE4}" srcOrd="1" destOrd="0" presId="urn:microsoft.com/office/officeart/2008/layout/CircleAccentTimeline"/>
    <dgm:cxn modelId="{0850D8EB-4C39-449C-9384-5DB1F9363B51}" type="presParOf" srcId="{5B3B7402-AB13-4105-B601-CA34978470F8}" destId="{E85A1AA9-CCD2-44FF-8D0B-D5AB1D77CDB6}" srcOrd="2" destOrd="0" presId="urn:microsoft.com/office/officeart/2008/layout/CircleAccentTimeline"/>
    <dgm:cxn modelId="{EF5FFA5D-5796-4A25-A148-2A36FA337D8E}" type="presParOf" srcId="{99EB9B18-1E10-46DF-9545-FCDED69CAE59}" destId="{C8488254-C2E2-44EF-9ADF-A771DFA33E82}" srcOrd="45" destOrd="0" presId="urn:microsoft.com/office/officeart/2008/layout/CircleAccentTimeline"/>
    <dgm:cxn modelId="{A7C56BFA-8D35-4338-93CB-D4222B709F75}" type="presParOf" srcId="{99EB9B18-1E10-46DF-9545-FCDED69CAE59}" destId="{D3519959-CF60-47ED-8F9A-C61B429FBD86}" srcOrd="46" destOrd="0" presId="urn:microsoft.com/office/officeart/2008/layout/CircleAccentTimeline"/>
    <dgm:cxn modelId="{575533E1-C289-46BE-AAED-40B9AD59FDA4}" type="presParOf" srcId="{99EB9B18-1E10-46DF-9545-FCDED69CAE59}" destId="{24D4FAFD-A2C0-48ED-A3AB-FF5525822AE0}" srcOrd="47" destOrd="0" presId="urn:microsoft.com/office/officeart/2008/layout/CircleAccentTimeline"/>
    <dgm:cxn modelId="{DCCEF0E0-7DDA-4E20-9D98-961BA3127E13}" type="presParOf" srcId="{99EB9B18-1E10-46DF-9545-FCDED69CAE59}" destId="{9D34133C-237D-4B50-A2A8-49C1EA81A93F}" srcOrd="48" destOrd="0" presId="urn:microsoft.com/office/officeart/2008/layout/CircleAccentTimeline"/>
    <dgm:cxn modelId="{4098F666-B79A-4792-8577-DD2CB2E8F93B}" type="presParOf" srcId="{9D34133C-237D-4B50-A2A8-49C1EA81A93F}" destId="{D48E0E3A-5E76-415F-9780-FE9EB39EB573}" srcOrd="0" destOrd="0" presId="urn:microsoft.com/office/officeart/2008/layout/CircleAccentTimeline"/>
    <dgm:cxn modelId="{3B8809B0-1D73-4AC3-8867-FCC2D2781EB9}" type="presParOf" srcId="{9D34133C-237D-4B50-A2A8-49C1EA81A93F}" destId="{610C3D0B-5FEB-4320-B223-DC303D825B25}" srcOrd="1" destOrd="0" presId="urn:microsoft.com/office/officeart/2008/layout/CircleAccentTimeline"/>
    <dgm:cxn modelId="{C47F2C44-EE3E-4F9A-A7E9-031494777E0D}" type="presParOf" srcId="{9D34133C-237D-4B50-A2A8-49C1EA81A93F}" destId="{BAA9C676-BABE-4D9E-B4FB-777E7BB9C0C5}" srcOrd="2" destOrd="0" presId="urn:microsoft.com/office/officeart/2008/layout/CircleAccentTimeline"/>
    <dgm:cxn modelId="{800ECBDE-7E80-435E-9EBE-39725F7FC9AB}" type="presParOf" srcId="{99EB9B18-1E10-46DF-9545-FCDED69CAE59}" destId="{3A3C5A77-12A9-4C3B-9690-B5B11F06699E}" srcOrd="49" destOrd="0" presId="urn:microsoft.com/office/officeart/2008/layout/CircleAccentTimeline"/>
    <dgm:cxn modelId="{702EDF9E-CE24-4D26-8045-5EB49E3C948C}" type="presParOf" srcId="{99EB9B18-1E10-46DF-9545-FCDED69CAE59}" destId="{4071F2A1-9274-4930-9F5F-B16AA8175442}" srcOrd="50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11/10/2015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11/10/2015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468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862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461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2" y="0"/>
            <a:ext cx="12188827" cy="1905000"/>
          </a:xfrm>
          <a:prstGeom prst="rect">
            <a:avLst/>
          </a:prstGeom>
          <a:solidFill>
            <a:srgbClr val="6E7DA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sz="1350"/>
          </a:p>
        </p:txBody>
      </p:sp>
      <p:sp>
        <p:nvSpPr>
          <p:cNvPr id="9" name="Rectangle 8"/>
          <p:cNvSpPr/>
          <p:nvPr/>
        </p:nvSpPr>
        <p:spPr>
          <a:xfrm>
            <a:off x="-2" y="5102352"/>
            <a:ext cx="12188827" cy="1755648"/>
          </a:xfrm>
          <a:prstGeom prst="rect">
            <a:avLst/>
          </a:prstGeom>
          <a:solidFill>
            <a:srgbClr val="6E7DA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286000"/>
            <a:ext cx="9601200" cy="1517904"/>
          </a:xfrm>
        </p:spPr>
        <p:txBody>
          <a:bodyPr anchor="b"/>
          <a:lstStyle>
            <a:lvl1pPr algn="ctr">
              <a:defRPr sz="4050">
                <a:solidFill>
                  <a:schemeClr val="tx2">
                    <a:lumMod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959352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all" baseline="0">
                <a:solidFill>
                  <a:schemeClr val="tx2">
                    <a:lumMod val="25000"/>
                  </a:schemeClr>
                </a:solidFill>
              </a:defRPr>
            </a:lvl1pPr>
            <a:lvl2pPr marL="342894" indent="0" algn="ctr">
              <a:buNone/>
              <a:defRPr sz="2100"/>
            </a:lvl2pPr>
            <a:lvl3pPr marL="685786" indent="0" algn="ctr">
              <a:buNone/>
              <a:defRPr sz="1800"/>
            </a:lvl3pPr>
            <a:lvl4pPr marL="1028680" indent="0" algn="ctr">
              <a:buNone/>
              <a:defRPr sz="1500"/>
            </a:lvl4pPr>
            <a:lvl5pPr marL="1371573" indent="0" algn="ctr">
              <a:buNone/>
              <a:defRPr sz="1500"/>
            </a:lvl5pPr>
            <a:lvl6pPr marL="1714466" indent="0" algn="ctr">
              <a:buNone/>
              <a:defRPr sz="1500"/>
            </a:lvl6pPr>
            <a:lvl7pPr marL="2057359" indent="0" algn="ctr">
              <a:buNone/>
              <a:defRPr sz="1500"/>
            </a:lvl7pPr>
            <a:lvl8pPr marL="2400252" indent="0" algn="ctr">
              <a:buNone/>
              <a:defRPr sz="1500"/>
            </a:lvl8pPr>
            <a:lvl9pPr marL="2743145" indent="0" algn="ctr">
              <a:buNone/>
              <a:defRPr sz="1500"/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11/10/2015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7" y="274638"/>
            <a:ext cx="2628900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10" y="274638"/>
            <a:ext cx="7734300" cy="5897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11/10/2015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11/10/2015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  <p:sp>
        <p:nvSpPr>
          <p:cNvPr id="7" name="Rectangle 6"/>
          <p:cNvSpPr/>
          <p:nvPr userDrawn="1"/>
        </p:nvSpPr>
        <p:spPr>
          <a:xfrm>
            <a:off x="0" y="6477000"/>
            <a:ext cx="12192000" cy="381000"/>
          </a:xfrm>
          <a:prstGeom prst="rect">
            <a:avLst/>
          </a:prstGeom>
          <a:solidFill>
            <a:srgbClr val="6E7D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74320"/>
            <a:ext cx="12192000" cy="63093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130552"/>
            <a:ext cx="9601200" cy="2359152"/>
          </a:xfrm>
        </p:spPr>
        <p:txBody>
          <a:bodyPr anchor="b">
            <a:normAutofit/>
          </a:bodyPr>
          <a:lstStyle>
            <a:lvl1pPr algn="ctr">
              <a:defRPr sz="405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572000"/>
            <a:ext cx="9601200" cy="841248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15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342894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8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7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5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5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4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11/10/2015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9FD0-C37A-4F50-8F3B-5FA0D9D0B42F}" type="datetimeFigureOut">
              <a:rPr lang="en-US"/>
              <a:t>11/10/2015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EF73-9DB8-4763-865F-2F88181A473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305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837471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 cap="all" baseline="0"/>
            </a:lvl1pPr>
            <a:lvl2pPr marL="342894" indent="0">
              <a:buNone/>
              <a:defRPr sz="1500" b="1"/>
            </a:lvl2pPr>
            <a:lvl3pPr marL="685786" indent="0">
              <a:buNone/>
              <a:defRPr sz="1350" b="1"/>
            </a:lvl3pPr>
            <a:lvl4pPr marL="1028680" indent="0">
              <a:buNone/>
              <a:defRPr sz="1200" b="1"/>
            </a:lvl4pPr>
            <a:lvl5pPr marL="1371573" indent="0">
              <a:buNone/>
              <a:defRPr sz="1200" b="1"/>
            </a:lvl5pPr>
            <a:lvl6pPr marL="1714466" indent="0">
              <a:buNone/>
              <a:defRPr sz="1200" b="1"/>
            </a:lvl6pPr>
            <a:lvl7pPr marL="2057359" indent="0">
              <a:buNone/>
              <a:defRPr sz="1200" b="1"/>
            </a:lvl7pPr>
            <a:lvl8pPr marL="2400252" indent="0">
              <a:buNone/>
              <a:defRPr sz="1200" b="1"/>
            </a:lvl8pPr>
            <a:lvl9pPr marL="2743145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740738"/>
            <a:ext cx="4572000" cy="3288847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837471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 cap="all" baseline="0"/>
            </a:lvl1pPr>
            <a:lvl2pPr marL="342894" indent="0">
              <a:buNone/>
              <a:defRPr sz="1500" b="1"/>
            </a:lvl2pPr>
            <a:lvl3pPr marL="685786" indent="0">
              <a:buNone/>
              <a:defRPr sz="1350" b="1"/>
            </a:lvl3pPr>
            <a:lvl4pPr marL="1028680" indent="0">
              <a:buNone/>
              <a:defRPr sz="1200" b="1"/>
            </a:lvl4pPr>
            <a:lvl5pPr marL="1371573" indent="0">
              <a:buNone/>
              <a:defRPr sz="1200" b="1"/>
            </a:lvl5pPr>
            <a:lvl6pPr marL="1714466" indent="0">
              <a:buNone/>
              <a:defRPr sz="1200" b="1"/>
            </a:lvl6pPr>
            <a:lvl7pPr marL="2057359" indent="0">
              <a:buNone/>
              <a:defRPr sz="1200" b="1"/>
            </a:lvl7pPr>
            <a:lvl8pPr marL="2400252" indent="0">
              <a:buNone/>
              <a:defRPr sz="1200" b="1"/>
            </a:lvl8pPr>
            <a:lvl9pPr marL="2743145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740738"/>
            <a:ext cx="4572000" cy="3288847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11/10/2015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11/10/2015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0"/>
            <a:ext cx="12188827" cy="2743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sz="135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11/10/2015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  <p:sp>
        <p:nvSpPr>
          <p:cNvPr id="6" name="Rectangle 5"/>
          <p:cNvSpPr/>
          <p:nvPr userDrawn="1"/>
        </p:nvSpPr>
        <p:spPr>
          <a:xfrm>
            <a:off x="0" y="6477000"/>
            <a:ext cx="12192000" cy="381000"/>
          </a:xfrm>
          <a:prstGeom prst="rect">
            <a:avLst/>
          </a:prstGeom>
          <a:solidFill>
            <a:srgbClr val="6E7D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3172" y="0"/>
            <a:ext cx="12192000" cy="381000"/>
          </a:xfrm>
          <a:prstGeom prst="rect">
            <a:avLst/>
          </a:prstGeom>
          <a:solidFill>
            <a:srgbClr val="6E7D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255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58952"/>
            <a:ext cx="6629400" cy="533095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894" indent="0">
              <a:buNone/>
              <a:defRPr sz="900"/>
            </a:lvl2pPr>
            <a:lvl3pPr marL="685786" indent="0">
              <a:buNone/>
              <a:defRPr sz="750"/>
            </a:lvl3pPr>
            <a:lvl4pPr marL="1028680" indent="0">
              <a:buNone/>
              <a:defRPr sz="675"/>
            </a:lvl4pPr>
            <a:lvl5pPr marL="1371573" indent="0">
              <a:buNone/>
              <a:defRPr sz="675"/>
            </a:lvl5pPr>
            <a:lvl6pPr marL="1714466" indent="0">
              <a:buNone/>
              <a:defRPr sz="675"/>
            </a:lvl6pPr>
            <a:lvl7pPr marL="2057359" indent="0">
              <a:buNone/>
              <a:defRPr sz="675"/>
            </a:lvl7pPr>
            <a:lvl8pPr marL="2400252" indent="0">
              <a:buNone/>
              <a:defRPr sz="675"/>
            </a:lvl8pPr>
            <a:lvl9pPr marL="2743145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11/10/2015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255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1752" y="502920"/>
            <a:ext cx="6702552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342894" indent="0">
              <a:buNone/>
              <a:defRPr sz="2100"/>
            </a:lvl2pPr>
            <a:lvl3pPr marL="685786" indent="0">
              <a:buNone/>
              <a:defRPr sz="1800"/>
            </a:lvl3pPr>
            <a:lvl4pPr marL="1028680" indent="0">
              <a:buNone/>
              <a:defRPr sz="1500"/>
            </a:lvl4pPr>
            <a:lvl5pPr marL="1371573" indent="0">
              <a:buNone/>
              <a:defRPr sz="1500"/>
            </a:lvl5pPr>
            <a:lvl6pPr marL="1714466" indent="0">
              <a:buNone/>
              <a:defRPr sz="1500"/>
            </a:lvl6pPr>
            <a:lvl7pPr marL="2057359" indent="0">
              <a:buNone/>
              <a:defRPr sz="1500"/>
            </a:lvl7pPr>
            <a:lvl8pPr marL="2400252" indent="0">
              <a:buNone/>
              <a:defRPr sz="1500"/>
            </a:lvl8pPr>
            <a:lvl9pPr marL="2743145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894" indent="0">
              <a:buNone/>
              <a:defRPr sz="900"/>
            </a:lvl2pPr>
            <a:lvl3pPr marL="685786" indent="0">
              <a:buNone/>
              <a:defRPr sz="750"/>
            </a:lvl3pPr>
            <a:lvl4pPr marL="1028680" indent="0">
              <a:buNone/>
              <a:defRPr sz="675"/>
            </a:lvl4pPr>
            <a:lvl5pPr marL="1371573" indent="0">
              <a:buNone/>
              <a:defRPr sz="675"/>
            </a:lvl5pPr>
            <a:lvl6pPr marL="1714466" indent="0">
              <a:buNone/>
              <a:defRPr sz="675"/>
            </a:lvl6pPr>
            <a:lvl7pPr marL="2057359" indent="0">
              <a:buNone/>
              <a:defRPr sz="675"/>
            </a:lvl7pPr>
            <a:lvl8pPr marL="2400252" indent="0">
              <a:buNone/>
              <a:defRPr sz="675"/>
            </a:lvl8pPr>
            <a:lvl9pPr marL="2743145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11/10/2015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583680"/>
            <a:ext cx="12188827" cy="2743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67361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901958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11/10/2015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0" indent="0" algn="l" defTabSz="685786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205736" indent="-171446" algn="l" defTabSz="685786" rtl="0" eaLnBrk="1" latinLnBrk="0" hangingPunct="1">
        <a:lnSpc>
          <a:spcPct val="90000"/>
        </a:lnSpc>
        <a:spcBef>
          <a:spcPts val="1350"/>
        </a:spcBef>
        <a:buSzPct val="80000"/>
        <a:buFont typeface="Arial" pitchFamily="34" charset="0"/>
        <a:buChar char="•"/>
        <a:defRPr sz="1500" kern="1200">
          <a:solidFill>
            <a:schemeClr val="tx2">
              <a:lumMod val="25000"/>
            </a:schemeClr>
          </a:solidFill>
          <a:latin typeface="+mn-lt"/>
          <a:ea typeface="+mn-ea"/>
          <a:cs typeface="+mn-cs"/>
        </a:defRPr>
      </a:lvl1pPr>
      <a:lvl2pPr marL="445761" indent="-171446" algn="l" defTabSz="685786" rtl="0" eaLnBrk="1" latinLnBrk="0" hangingPunct="1">
        <a:lnSpc>
          <a:spcPct val="90000"/>
        </a:lnSpc>
        <a:spcBef>
          <a:spcPts val="750"/>
        </a:spcBef>
        <a:buSzPct val="80000"/>
        <a:buFont typeface="Arial" pitchFamily="34" charset="0"/>
        <a:buChar char="•"/>
        <a:defRPr sz="1350" kern="1200">
          <a:solidFill>
            <a:schemeClr val="tx2">
              <a:lumMod val="25000"/>
            </a:schemeClr>
          </a:solidFill>
          <a:latin typeface="+mn-lt"/>
          <a:ea typeface="+mn-ea"/>
          <a:cs typeface="+mn-cs"/>
        </a:defRPr>
      </a:lvl2pPr>
      <a:lvl3pPr marL="685786" indent="-171446" algn="l" defTabSz="685786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200" kern="1200">
          <a:solidFill>
            <a:schemeClr val="tx2">
              <a:lumMod val="25000"/>
            </a:schemeClr>
          </a:solidFill>
          <a:latin typeface="+mn-lt"/>
          <a:ea typeface="+mn-ea"/>
          <a:cs typeface="+mn-cs"/>
        </a:defRPr>
      </a:lvl3pPr>
      <a:lvl4pPr marL="925811" indent="-171446" algn="l" defTabSz="685786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>
          <a:solidFill>
            <a:schemeClr val="tx2">
              <a:lumMod val="25000"/>
            </a:schemeClr>
          </a:solidFill>
          <a:latin typeface="+mn-lt"/>
          <a:ea typeface="+mn-ea"/>
          <a:cs typeface="+mn-cs"/>
        </a:defRPr>
      </a:lvl4pPr>
      <a:lvl5pPr marL="1165837" indent="-171446" algn="l" defTabSz="685786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>
          <a:solidFill>
            <a:schemeClr val="tx2">
              <a:lumMod val="25000"/>
            </a:schemeClr>
          </a:solidFill>
          <a:latin typeface="+mn-lt"/>
          <a:ea typeface="+mn-ea"/>
          <a:cs typeface="+mn-cs"/>
        </a:defRPr>
      </a:lvl5pPr>
      <a:lvl6pPr marL="1405862" indent="-171446" algn="l" defTabSz="685786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645888" indent="-171446" algn="l" defTabSz="685786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85912" indent="-171446" algn="l" defTabSz="685786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25938" indent="-171446" algn="l" defTabSz="685786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4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6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80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73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66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59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52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45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uiowa.edu/ap-purchasing/receiving-2.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71345" y="2228853"/>
            <a:ext cx="7200900" cy="113895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ePro</a:t>
            </a:r>
            <a:r>
              <a:rPr lang="en-US" dirty="0" smtClean="0"/>
              <a:t> Online Receiving Enhancements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60238" y="3543306"/>
            <a:ext cx="28636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</a:rPr>
              <a:t>Focus Group Meeting</a:t>
            </a:r>
          </a:p>
          <a:p>
            <a:pPr algn="ctr"/>
            <a:r>
              <a:rPr lang="en-US" sz="2400" dirty="0" smtClean="0">
                <a:solidFill>
                  <a:schemeClr val="tx2">
                    <a:lumMod val="25000"/>
                  </a:schemeClr>
                </a:solidFill>
              </a:rPr>
              <a:t>November 11, 2015</a:t>
            </a:r>
            <a:endParaRPr lang="en-US" sz="2400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77600" y="6019800"/>
            <a:ext cx="714375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341120" y="381000"/>
            <a:ext cx="7132320" cy="1233424"/>
          </a:xfrm>
        </p:spPr>
        <p:txBody>
          <a:bodyPr>
            <a:normAutofit/>
          </a:bodyPr>
          <a:lstStyle/>
          <a:p>
            <a:r>
              <a:rPr lang="en-US" sz="3200" b="1" dirty="0"/>
              <a:t>Today’s Agenda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Receiving Enhancements</a:t>
            </a:r>
          </a:p>
          <a:p>
            <a:r>
              <a:rPr lang="en-US" sz="2800" dirty="0" smtClean="0"/>
              <a:t>Receiving Demo</a:t>
            </a:r>
            <a:endParaRPr lang="en-US" sz="2800" dirty="0"/>
          </a:p>
          <a:p>
            <a:r>
              <a:rPr lang="en-US" sz="2800" dirty="0" smtClean="0"/>
              <a:t>Timeline</a:t>
            </a:r>
            <a:endParaRPr lang="en-US" sz="2800" dirty="0"/>
          </a:p>
          <a:p>
            <a:r>
              <a:rPr lang="en-US" sz="2800" dirty="0" smtClean="0"/>
              <a:t>Questions/Next </a:t>
            </a:r>
            <a:r>
              <a:rPr lang="en-US" sz="2800" dirty="0"/>
              <a:t>Steps</a:t>
            </a:r>
          </a:p>
        </p:txBody>
      </p:sp>
    </p:spTree>
    <p:extLst>
      <p:ext uri="{BB962C8B-B14F-4D97-AF65-F5344CB8AC3E}">
        <p14:creationId xmlns:p14="http://schemas.microsoft.com/office/powerpoint/2010/main" val="277185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7" y="467359"/>
            <a:ext cx="10363197" cy="523240"/>
          </a:xfrm>
        </p:spPr>
        <p:txBody>
          <a:bodyPr/>
          <a:lstStyle/>
          <a:p>
            <a:r>
              <a:rPr lang="en-US" b="1" dirty="0" smtClean="0"/>
              <a:t>Receiving Enhancements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4" y="1453836"/>
            <a:ext cx="8382006" cy="4882387"/>
          </a:xfrm>
        </p:spPr>
        <p:txBody>
          <a:bodyPr>
            <a:normAutofit/>
          </a:bodyPr>
          <a:lstStyle/>
          <a:p>
            <a:pPr marL="34290" indent="0">
              <a:spcBef>
                <a:spcPts val="600"/>
              </a:spcBef>
              <a:buNone/>
            </a:pPr>
            <a:r>
              <a:rPr lang="en-US" sz="2050" b="1" dirty="0"/>
              <a:t>New Receiving </a:t>
            </a:r>
            <a:r>
              <a:rPr lang="en-US" sz="2050" b="1" dirty="0" smtClean="0"/>
              <a:t>Worklist</a:t>
            </a:r>
            <a:endParaRPr lang="en-US" sz="2050" b="1" dirty="0"/>
          </a:p>
          <a:p>
            <a:pPr lvl="1">
              <a:spcBef>
                <a:spcPts val="600"/>
              </a:spcBef>
            </a:pPr>
            <a:r>
              <a:rPr lang="en-US" sz="1900" dirty="0"/>
              <a:t>Improved overall navigation</a:t>
            </a:r>
          </a:p>
          <a:p>
            <a:pPr lvl="1">
              <a:spcBef>
                <a:spcPts val="600"/>
              </a:spcBef>
            </a:pPr>
            <a:r>
              <a:rPr lang="en-US" sz="1900" dirty="0"/>
              <a:t>Display Vouchers and POs which need receipts </a:t>
            </a:r>
          </a:p>
          <a:p>
            <a:pPr lvl="1">
              <a:spcBef>
                <a:spcPts val="600"/>
              </a:spcBef>
            </a:pPr>
            <a:r>
              <a:rPr lang="en-US" sz="1900" dirty="0"/>
              <a:t>New sort options by priority and all vouchers in a particular department</a:t>
            </a:r>
          </a:p>
          <a:p>
            <a:pPr lvl="1">
              <a:spcBef>
                <a:spcPts val="600"/>
              </a:spcBef>
            </a:pPr>
            <a:r>
              <a:rPr lang="en-US" sz="1900" dirty="0"/>
              <a:t>Eliminate closed orders and orders with negative lines in worklist</a:t>
            </a:r>
          </a:p>
          <a:p>
            <a:pPr marL="34290" lvl="0" indent="0">
              <a:spcBef>
                <a:spcPts val="600"/>
              </a:spcBef>
              <a:buNone/>
            </a:pPr>
            <a:endParaRPr lang="en-US" sz="205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838194" y="930596"/>
            <a:ext cx="10972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Online receiving functionality rewritten with usability and functionality improvements</a:t>
            </a:r>
            <a:endParaRPr lang="en-US" sz="24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597" y="3273148"/>
            <a:ext cx="5438775" cy="3105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088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9509760" cy="548640"/>
          </a:xfrm>
        </p:spPr>
        <p:txBody>
          <a:bodyPr/>
          <a:lstStyle/>
          <a:p>
            <a:r>
              <a:rPr lang="en-US" b="1" dirty="0"/>
              <a:t>Receiving Enhancements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9200"/>
            <a:ext cx="10668000" cy="2743200"/>
          </a:xfrm>
        </p:spPr>
        <p:txBody>
          <a:bodyPr/>
          <a:lstStyle/>
          <a:p>
            <a:pPr marL="34290" lvl="0" indent="0">
              <a:spcBef>
                <a:spcPts val="600"/>
              </a:spcBef>
              <a:buNone/>
            </a:pPr>
            <a:r>
              <a:rPr lang="en-US" sz="2050" b="1" dirty="0" smtClean="0"/>
              <a:t>Receiving </a:t>
            </a:r>
            <a:r>
              <a:rPr lang="en-US" sz="2050" b="1" dirty="0"/>
              <a:t>Pages </a:t>
            </a:r>
            <a:r>
              <a:rPr lang="en-US" sz="2050" b="1" dirty="0" smtClean="0"/>
              <a:t>Updated</a:t>
            </a:r>
            <a:endParaRPr lang="en-US" sz="2050" b="1" dirty="0"/>
          </a:p>
          <a:p>
            <a:pPr lvl="1">
              <a:spcBef>
                <a:spcPts val="600"/>
              </a:spcBef>
            </a:pPr>
            <a:r>
              <a:rPr lang="en-US" sz="1900" dirty="0"/>
              <a:t>More organized mobile-friendly look and feel</a:t>
            </a:r>
          </a:p>
          <a:p>
            <a:pPr lvl="1">
              <a:spcBef>
                <a:spcPts val="600"/>
              </a:spcBef>
            </a:pPr>
            <a:r>
              <a:rPr lang="en-US" sz="1900" dirty="0"/>
              <a:t>Ability to apply receipt date, packing slip and capital asset information to all lines</a:t>
            </a:r>
          </a:p>
          <a:p>
            <a:pPr lvl="1">
              <a:spcBef>
                <a:spcPts val="600"/>
              </a:spcBef>
            </a:pPr>
            <a:r>
              <a:rPr lang="en-US" sz="1900" dirty="0"/>
              <a:t>Ability to receive all lines</a:t>
            </a:r>
          </a:p>
          <a:p>
            <a:pPr lvl="1">
              <a:spcBef>
                <a:spcPts val="600"/>
              </a:spcBef>
            </a:pPr>
            <a:r>
              <a:rPr lang="en-US" sz="1900" dirty="0"/>
              <a:t>Ability to edit and cancel receipts</a:t>
            </a:r>
          </a:p>
          <a:p>
            <a:pPr lvl="1">
              <a:spcBef>
                <a:spcPts val="600"/>
              </a:spcBef>
            </a:pPr>
            <a:r>
              <a:rPr lang="en-US" sz="1900" dirty="0"/>
              <a:t>Automated notification for match exceptions</a:t>
            </a:r>
          </a:p>
          <a:p>
            <a:pPr marL="3429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4765418" y="3429001"/>
            <a:ext cx="6583680" cy="264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75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19601" y="2209800"/>
            <a:ext cx="342899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spc="50" dirty="0" smtClean="0">
                <a:ln w="9525" cmpd="sng">
                  <a:solidFill>
                    <a:srgbClr val="6E7DAB"/>
                  </a:solidFill>
                  <a:prstDash val="solid"/>
                </a:ln>
                <a:solidFill>
                  <a:schemeClr val="tx2">
                    <a:lumMod val="2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Receiving </a:t>
            </a:r>
          </a:p>
          <a:p>
            <a:pPr algn="ctr"/>
            <a:r>
              <a:rPr lang="en-US" sz="5400" b="1" spc="50" dirty="0" smtClean="0">
                <a:ln w="9525" cmpd="sng">
                  <a:solidFill>
                    <a:srgbClr val="6E7DAB"/>
                  </a:solidFill>
                  <a:prstDash val="solid"/>
                </a:ln>
                <a:solidFill>
                  <a:schemeClr val="tx2">
                    <a:lumMod val="2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Demo</a:t>
            </a:r>
          </a:p>
          <a:p>
            <a:pPr algn="ctr"/>
            <a:endParaRPr lang="en-US" sz="54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25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75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09600" y="685800"/>
            <a:ext cx="7132320" cy="4495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25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Tentative </a:t>
            </a:r>
            <a:r>
              <a:rPr lang="en-US" sz="3200" dirty="0" err="1" smtClean="0"/>
              <a:t>ePro</a:t>
            </a:r>
            <a:r>
              <a:rPr lang="en-US" sz="3200" dirty="0" smtClean="0"/>
              <a:t> Receiving </a:t>
            </a:r>
            <a:r>
              <a:rPr lang="en-US" sz="3200" dirty="0"/>
              <a:t>Project </a:t>
            </a:r>
            <a:r>
              <a:rPr lang="en-US" sz="3200" dirty="0" smtClean="0"/>
              <a:t>Timeline</a:t>
            </a:r>
            <a:endParaRPr lang="en-US" sz="32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955548625"/>
              </p:ext>
            </p:extLst>
          </p:nvPr>
        </p:nvGraphicFramePr>
        <p:xfrm>
          <a:off x="1371600" y="1295400"/>
          <a:ext cx="90678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8099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Questions/Next </a:t>
            </a:r>
            <a:r>
              <a:rPr lang="en-US" sz="3200" dirty="0"/>
              <a:t>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Testing</a:t>
            </a:r>
          </a:p>
          <a:p>
            <a:r>
              <a:rPr lang="en-US" sz="2400" dirty="0"/>
              <a:t>Next </a:t>
            </a:r>
            <a:r>
              <a:rPr lang="en-US" sz="2400" dirty="0" smtClean="0"/>
              <a:t>Meeting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6438905" y="4914905"/>
            <a:ext cx="371800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dirty="0">
                <a:hlinkClick r:id="rId2"/>
              </a:rPr>
              <a:t>www.uiowa.edu/ap-purchasing/receiving-2.0</a:t>
            </a:r>
            <a:endParaRPr lang="en-US" sz="15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033" y="1084073"/>
            <a:ext cx="3333750" cy="3333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70946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Teal 16x9">
  <a:themeElements>
    <a:clrScheme name="Custom 4">
      <a:dk1>
        <a:srgbClr val="363D3D"/>
      </a:dk1>
      <a:lt1>
        <a:srgbClr val="363D3D"/>
      </a:lt1>
      <a:dk2>
        <a:srgbClr val="BFBFBF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BBF5D7C-90AF-408A-B515-5CD5355B6C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3429</TotalTime>
  <Words>143</Words>
  <Application>Microsoft Office PowerPoint</Application>
  <PresentationFormat>Widescreen</PresentationFormat>
  <Paragraphs>46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Banded Design Teal 16x9</vt:lpstr>
      <vt:lpstr>ePro Online Receiving Enhancements</vt:lpstr>
      <vt:lpstr>Today’s Agenda</vt:lpstr>
      <vt:lpstr>Receiving Enhancements</vt:lpstr>
      <vt:lpstr>Receiving Enhancements</vt:lpstr>
      <vt:lpstr>PowerPoint Presentation</vt:lpstr>
      <vt:lpstr>PowerPoint Presentation</vt:lpstr>
      <vt:lpstr>Questions/Next Steps</vt:lpstr>
    </vt:vector>
  </TitlesOfParts>
  <Company>University of Iowa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ePro Receiving Enhancements</dc:title>
  <dc:creator>Bergeon, Julie A</dc:creator>
  <cp:keywords/>
  <cp:lastModifiedBy>Bergeon, Julie A</cp:lastModifiedBy>
  <cp:revision>152</cp:revision>
  <dcterms:created xsi:type="dcterms:W3CDTF">2015-06-02T15:22:19Z</dcterms:created>
  <dcterms:modified xsi:type="dcterms:W3CDTF">2015-11-10T20:17:57Z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TC028952549991</vt:lpwstr>
  </property>
</Properties>
</file>